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handoutMasterIdLst>
    <p:handoutMasterId r:id="rId15"/>
  </p:handoutMasterIdLst>
  <p:sldIdLst>
    <p:sldId id="286" r:id="rId5"/>
    <p:sldId id="290" r:id="rId6"/>
    <p:sldId id="291" r:id="rId7"/>
    <p:sldId id="260" r:id="rId8"/>
    <p:sldId id="292" r:id="rId9"/>
    <p:sldId id="288" r:id="rId10"/>
    <p:sldId id="293" r:id="rId11"/>
    <p:sldId id="289" r:id="rId12"/>
    <p:sldId id="294" r:id="rId13"/>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FFFE"/>
    <a:srgbClr val="F7FF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E929F9F4-4A8F-4326-A1B4-22849713DDAB}"/>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0" autoAdjust="0"/>
    <p:restoredTop sz="96408" autoAdjust="0"/>
  </p:normalViewPr>
  <p:slideViewPr>
    <p:cSldViewPr snapToGrid="0">
      <p:cViewPr varScale="1">
        <p:scale>
          <a:sx n="114" d="100"/>
          <a:sy n="114" d="100"/>
        </p:scale>
        <p:origin x="264" y="102"/>
      </p:cViewPr>
      <p:guideLst/>
    </p:cSldViewPr>
  </p:slideViewPr>
  <p:outlineViewPr>
    <p:cViewPr>
      <p:scale>
        <a:sx n="33" d="100"/>
        <a:sy n="33" d="100"/>
      </p:scale>
      <p:origin x="0" y="-21084"/>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7" d="100"/>
          <a:sy n="77" d="100"/>
        </p:scale>
        <p:origin x="307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dirty="0"/>
          </a:p>
        </p:txBody>
      </p:sp>
      <p:sp>
        <p:nvSpPr>
          <p:cNvPr id="3" name="Espace réservé de la date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F7B93CC-1BBD-4948-894E-5563B285EDCD}" type="datetime1">
              <a:rPr lang="fr-FR" smtClean="0"/>
              <a:t>26/11/2019</a:t>
            </a:fld>
            <a:endParaRPr lang="fr-FR" dirty="0"/>
          </a:p>
        </p:txBody>
      </p:sp>
      <p:sp>
        <p:nvSpPr>
          <p:cNvPr id="4" name="Espace réservé du pied de page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dirty="0"/>
          </a:p>
        </p:txBody>
      </p:sp>
      <p:sp>
        <p:nvSpPr>
          <p:cNvPr id="5" name="Espace réservé du numéro de diapositive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fr-FR" smtClean="0"/>
              <a:t>‹N°›</a:t>
            </a:fld>
            <a:endParaRPr lang="fr-FR"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png>
</file>

<file path=ppt/media/image12.jpg>
</file>

<file path=ppt/media/image13.jp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9C9C03-C897-48F8-919C-A0C20B15E8C3}" type="datetime1">
              <a:rPr lang="fr-FR" smtClean="0"/>
              <a:pPr/>
              <a:t>26/11/2019</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FDDBACE-0F8F-43FD-98F0-DEE13552DADA}" type="slidenum">
              <a:rPr lang="fr-FR" noProof="0" smtClean="0"/>
              <a:t>‹N°›</a:t>
            </a:fld>
            <a:endParaRPr lang="fr-FR"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1</a:t>
            </a:fld>
            <a:endParaRPr lang="fr-FR" dirty="0"/>
          </a:p>
        </p:txBody>
      </p:sp>
    </p:spTree>
    <p:extLst>
      <p:ext uri="{BB962C8B-B14F-4D97-AF65-F5344CB8AC3E}">
        <p14:creationId xmlns:p14="http://schemas.microsoft.com/office/powerpoint/2010/main" val="3596254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2</a:t>
            </a:fld>
            <a:endParaRPr lang="fr-FR" dirty="0"/>
          </a:p>
        </p:txBody>
      </p:sp>
    </p:spTree>
    <p:extLst>
      <p:ext uri="{BB962C8B-B14F-4D97-AF65-F5344CB8AC3E}">
        <p14:creationId xmlns:p14="http://schemas.microsoft.com/office/powerpoint/2010/main" val="1477377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3</a:t>
            </a:fld>
            <a:endParaRPr lang="fr-FR" dirty="0"/>
          </a:p>
        </p:txBody>
      </p:sp>
    </p:spTree>
    <p:extLst>
      <p:ext uri="{BB962C8B-B14F-4D97-AF65-F5344CB8AC3E}">
        <p14:creationId xmlns:p14="http://schemas.microsoft.com/office/powerpoint/2010/main" val="1420290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4</a:t>
            </a:fld>
            <a:endParaRPr lang="fr-FR" dirty="0"/>
          </a:p>
        </p:txBody>
      </p:sp>
    </p:spTree>
    <p:extLst>
      <p:ext uri="{BB962C8B-B14F-4D97-AF65-F5344CB8AC3E}">
        <p14:creationId xmlns:p14="http://schemas.microsoft.com/office/powerpoint/2010/main" val="4255292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5</a:t>
            </a:fld>
            <a:endParaRPr lang="fr-FR" dirty="0"/>
          </a:p>
        </p:txBody>
      </p:sp>
    </p:spTree>
    <p:extLst>
      <p:ext uri="{BB962C8B-B14F-4D97-AF65-F5344CB8AC3E}">
        <p14:creationId xmlns:p14="http://schemas.microsoft.com/office/powerpoint/2010/main" val="953052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6</a:t>
            </a:fld>
            <a:endParaRPr lang="fr-FR" dirty="0"/>
          </a:p>
        </p:txBody>
      </p:sp>
    </p:spTree>
    <p:extLst>
      <p:ext uri="{BB962C8B-B14F-4D97-AF65-F5344CB8AC3E}">
        <p14:creationId xmlns:p14="http://schemas.microsoft.com/office/powerpoint/2010/main" val="371090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7</a:t>
            </a:fld>
            <a:endParaRPr lang="fr-FR" dirty="0"/>
          </a:p>
        </p:txBody>
      </p:sp>
    </p:spTree>
    <p:extLst>
      <p:ext uri="{BB962C8B-B14F-4D97-AF65-F5344CB8AC3E}">
        <p14:creationId xmlns:p14="http://schemas.microsoft.com/office/powerpoint/2010/main" val="6807908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pPr rtl="0"/>
            <a:fld id="{EFDDBACE-0F8F-43FD-98F0-DEE13552DADA}" type="slidenum">
              <a:rPr lang="fr-FR" smtClean="0"/>
              <a:t>8</a:t>
            </a:fld>
            <a:endParaRPr lang="fr-FR" dirty="0"/>
          </a:p>
        </p:txBody>
      </p:sp>
    </p:spTree>
    <p:extLst>
      <p:ext uri="{BB962C8B-B14F-4D97-AF65-F5344CB8AC3E}">
        <p14:creationId xmlns:p14="http://schemas.microsoft.com/office/powerpoint/2010/main" val="33805239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image de diapositive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EFDDBACE-0F8F-43FD-98F0-DEE13552DADA}" type="slidenum">
              <a:rPr lang="fr-FR" smtClean="0"/>
              <a:t>9</a:t>
            </a:fld>
            <a:endParaRPr lang="fr-FR" dirty="0"/>
          </a:p>
        </p:txBody>
      </p:sp>
    </p:spTree>
    <p:extLst>
      <p:ext uri="{BB962C8B-B14F-4D97-AF65-F5344CB8AC3E}">
        <p14:creationId xmlns:p14="http://schemas.microsoft.com/office/powerpoint/2010/main" val="1835678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rande introduction">
    <p:bg>
      <p:bgPr>
        <a:solidFill>
          <a:schemeClr val="tx1"/>
        </a:solidFill>
        <a:effectLst/>
      </p:bgPr>
    </p:bg>
    <p:spTree>
      <p:nvGrpSpPr>
        <p:cNvPr id="1" name=""/>
        <p:cNvGrpSpPr/>
        <p:nvPr/>
      </p:nvGrpSpPr>
      <p:grpSpPr>
        <a:xfrm>
          <a:off x="0" y="0"/>
          <a:ext cx="0" cy="0"/>
          <a:chOff x="0" y="0"/>
          <a:chExt cx="0" cy="0"/>
        </a:xfrm>
      </p:grpSpPr>
      <p:sp>
        <p:nvSpPr>
          <p:cNvPr id="14" name="Rectangle 13" title="Graphisme Superposition">
            <a:extLst>
              <a:ext uri="{FF2B5EF4-FFF2-40B4-BE49-F238E27FC236}">
                <a16:creationId xmlns:a16="http://schemas.microsoft.com/office/drawing/2014/main" id="{693A70F3-06C1-4E8B-9B0E-5E6545B98633}"/>
              </a:ext>
            </a:extLst>
          </p:cNvPr>
          <p:cNvSpPr/>
          <p:nvPr userDrawn="1"/>
        </p:nvSpPr>
        <p:spPr bwMode="ltGray">
          <a:xfrm>
            <a:off x="441325" y="3897168"/>
            <a:ext cx="5877235" cy="28632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5" name="Connecteur droit 14">
            <a:extLst>
              <a:ext uri="{FF2B5EF4-FFF2-40B4-BE49-F238E27FC236}">
                <a16:creationId xmlns:a16="http://schemas.microsoft.com/office/drawing/2014/main" id="{3C6803E4-2DDA-4202-8774-33010D5BA394}"/>
              </a:ext>
            </a:extLst>
          </p:cNvPr>
          <p:cNvCxnSpPr>
            <a:cxnSpLocks/>
          </p:cNvCxnSpPr>
          <p:nvPr userDrawn="1"/>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A2A066F6-418A-4534-9C6E-B4AE3F337975}"/>
              </a:ext>
            </a:extLst>
          </p:cNvPr>
          <p:cNvCxnSpPr>
            <a:cxnSpLocks/>
          </p:cNvCxnSpPr>
          <p:nvPr userDrawn="1"/>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7" name="Espace réservé du numéro de diapositive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2" name="Espace réservé du contenu 2">
            <a:extLst>
              <a:ext uri="{FF2B5EF4-FFF2-40B4-BE49-F238E27FC236}">
                <a16:creationId xmlns:a16="http://schemas.microsoft.com/office/drawing/2014/main" id="{70C5F94B-D0C9-41CA-8885-CBEA4C917545}"/>
              </a:ext>
            </a:extLst>
          </p:cNvPr>
          <p:cNvSpPr>
            <a:spLocks noGrp="1"/>
          </p:cNvSpPr>
          <p:nvPr>
            <p:ph idx="13"/>
          </p:nvPr>
        </p:nvSpPr>
        <p:spPr>
          <a:xfrm>
            <a:off x="860370" y="3674372"/>
            <a:ext cx="5022591" cy="2728844"/>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2" name="Titr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515800" y="3674373"/>
            <a:ext cx="5085650" cy="720000"/>
          </a:xfrm>
        </p:spPr>
        <p:txBody>
          <a:bodyPr vert="horz" lIns="0" tIns="0" rIns="0" bIns="0" rtlCol="0" anchor="b">
            <a:noAutofit/>
          </a:bodyPr>
          <a:lstStyle>
            <a:lvl1pPr algn="r">
              <a:defRPr lang="en-ZA" sz="3500" b="1" cap="all" baseline="0" dirty="0"/>
            </a:lvl1pPr>
          </a:lstStyle>
          <a:p>
            <a:pPr marL="0" lvl="0" algn="r" rtl="0"/>
            <a:r>
              <a:rPr lang="fr-FR" noProof="0" dirty="0"/>
              <a:t>Titre de diapositive de séparation</a:t>
            </a:r>
          </a:p>
        </p:txBody>
      </p:sp>
      <p:sp>
        <p:nvSpPr>
          <p:cNvPr id="3" name="Sous-titre 2">
            <a:extLst>
              <a:ext uri="{FF2B5EF4-FFF2-40B4-BE49-F238E27FC236}">
                <a16:creationId xmlns:a16="http://schemas.microsoft.com/office/drawing/2014/main" id="{C9980B88-3F4A-4688-9ED0-17EF37E62D93}"/>
              </a:ext>
            </a:extLst>
          </p:cNvPr>
          <p:cNvSpPr>
            <a:spLocks noGrp="1"/>
          </p:cNvSpPr>
          <p:nvPr>
            <p:ph type="subTitle" idx="1"/>
          </p:nvPr>
        </p:nvSpPr>
        <p:spPr>
          <a:xfrm>
            <a:off x="6515800" y="4608000"/>
            <a:ext cx="5085650" cy="1800000"/>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Tree>
    <p:extLst>
      <p:ext uri="{BB962C8B-B14F-4D97-AF65-F5344CB8AC3E}">
        <p14:creationId xmlns:p14="http://schemas.microsoft.com/office/powerpoint/2010/main" val="3518559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onnes encadrées">
    <p:spTree>
      <p:nvGrpSpPr>
        <p:cNvPr id="1" name=""/>
        <p:cNvGrpSpPr/>
        <p:nvPr/>
      </p:nvGrpSpPr>
      <p:grpSpPr>
        <a:xfrm>
          <a:off x="0" y="0"/>
          <a:ext cx="0" cy="0"/>
          <a:chOff x="0" y="0"/>
          <a:chExt cx="0" cy="0"/>
        </a:xfrm>
      </p:grpSpPr>
      <p:sp>
        <p:nvSpPr>
          <p:cNvPr id="6" name="Espace réservé du contenu 2">
            <a:extLst>
              <a:ext uri="{FF2B5EF4-FFF2-40B4-BE49-F238E27FC236}">
                <a16:creationId xmlns:a16="http://schemas.microsoft.com/office/drawing/2014/main" id="{D79DF38F-893A-4CE0-B168-9FAA1D01B8D7}"/>
              </a:ext>
            </a:extLst>
          </p:cNvPr>
          <p:cNvSpPr>
            <a:spLocks noGrp="1"/>
          </p:cNvSpPr>
          <p:nvPr>
            <p:ph idx="14"/>
          </p:nvPr>
        </p:nvSpPr>
        <p:spPr>
          <a:xfrm>
            <a:off x="601681" y="2448000"/>
            <a:ext cx="3240000" cy="3631338"/>
          </a:xfrm>
          <a:noFill/>
          <a:ln>
            <a:no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14" name="Forme libre : Forme 13" title="Flèche">
            <a:extLst>
              <a:ext uri="{FF2B5EF4-FFF2-40B4-BE49-F238E27FC236}">
                <a16:creationId xmlns:a16="http://schemas.microsoft.com/office/drawing/2014/main" id="{02DBE11B-8F8E-48E5-9449-E6E9E355DA0F}"/>
              </a:ext>
            </a:extLst>
          </p:cNvPr>
          <p:cNvSpPr/>
          <p:nvPr userDrawn="1"/>
        </p:nvSpPr>
        <p:spPr>
          <a:xfrm flipH="1">
            <a:off x="4031770"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8" name="Espace réservé du contenu 2">
            <a:extLst>
              <a:ext uri="{FF2B5EF4-FFF2-40B4-BE49-F238E27FC236}">
                <a16:creationId xmlns:a16="http://schemas.microsoft.com/office/drawing/2014/main" id="{22F46232-3721-4BC5-BEB7-E61D878D79FA}"/>
              </a:ext>
            </a:extLst>
          </p:cNvPr>
          <p:cNvSpPr>
            <a:spLocks noGrp="1"/>
          </p:cNvSpPr>
          <p:nvPr>
            <p:ph idx="15"/>
          </p:nvPr>
        </p:nvSpPr>
        <p:spPr>
          <a:xfrm>
            <a:off x="4476241" y="2448000"/>
            <a:ext cx="3240000" cy="3631338"/>
          </a:xfrm>
          <a:noFill/>
          <a:ln>
            <a:no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15" name="Forme libre : Forme 14" title="Flèche">
            <a:extLst>
              <a:ext uri="{FF2B5EF4-FFF2-40B4-BE49-F238E27FC236}">
                <a16:creationId xmlns:a16="http://schemas.microsoft.com/office/drawing/2014/main" id="{6EF06703-92AF-44B7-8CE1-044DD2093118}"/>
              </a:ext>
            </a:extLst>
          </p:cNvPr>
          <p:cNvSpPr/>
          <p:nvPr userDrawn="1"/>
        </p:nvSpPr>
        <p:spPr>
          <a:xfrm flipH="1">
            <a:off x="7906330"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9" name="Espace réservé du contenu 2">
            <a:extLst>
              <a:ext uri="{FF2B5EF4-FFF2-40B4-BE49-F238E27FC236}">
                <a16:creationId xmlns:a16="http://schemas.microsoft.com/office/drawing/2014/main" id="{23CB58AD-849B-4714-8D57-C5C56343A24C}"/>
              </a:ext>
            </a:extLst>
          </p:cNvPr>
          <p:cNvSpPr>
            <a:spLocks noGrp="1"/>
          </p:cNvSpPr>
          <p:nvPr>
            <p:ph idx="16"/>
          </p:nvPr>
        </p:nvSpPr>
        <p:spPr>
          <a:xfrm>
            <a:off x="8350800" y="2448000"/>
            <a:ext cx="3240000" cy="3631338"/>
          </a:xfrm>
          <a:noFill/>
          <a:ln>
            <a:no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Titre 3">
            <a:extLst>
              <a:ext uri="{FF2B5EF4-FFF2-40B4-BE49-F238E27FC236}">
                <a16:creationId xmlns:a16="http://schemas.microsoft.com/office/drawing/2014/main" id="{ACD536EE-5B38-4E2F-B796-E4E5C97CAFA1}"/>
              </a:ext>
            </a:extLst>
          </p:cNvPr>
          <p:cNvSpPr>
            <a:spLocks noGrp="1"/>
          </p:cNvSpPr>
          <p:nvPr>
            <p:ph type="title"/>
          </p:nvPr>
        </p:nvSpPr>
        <p:spPr/>
        <p:txBody>
          <a:bodyPr rtlCol="0"/>
          <a:lstStyle/>
          <a:p>
            <a:pPr rtl="0"/>
            <a:r>
              <a:rPr lang="fr-FR" noProof="0"/>
              <a:t>Modifiez le style du titre</a:t>
            </a:r>
            <a:endParaRPr lang="fr-FR" noProof="0" dirty="0"/>
          </a:p>
        </p:txBody>
      </p:sp>
      <p:sp>
        <p:nvSpPr>
          <p:cNvPr id="7" name="Espace réservé du pied de page 6">
            <a:extLst>
              <a:ext uri="{FF2B5EF4-FFF2-40B4-BE49-F238E27FC236}">
                <a16:creationId xmlns:a16="http://schemas.microsoft.com/office/drawing/2014/main" id="{CC32B7C1-ABDB-491C-B644-84474A5ADAF3}"/>
              </a:ext>
            </a:extLst>
          </p:cNvPr>
          <p:cNvSpPr>
            <a:spLocks noGrp="1"/>
          </p:cNvSpPr>
          <p:nvPr>
            <p:ph type="ftr" sz="quarter" idx="19"/>
          </p:nvPr>
        </p:nvSpPr>
        <p:spPr/>
        <p:txBody>
          <a:bodyPr rtlCol="0"/>
          <a:lstStyle/>
          <a:p>
            <a:pPr rtl="0"/>
            <a:r>
              <a:rPr lang="fr-FR" noProof="0" dirty="0"/>
              <a:t>Ajouter un pied de page</a:t>
            </a:r>
          </a:p>
        </p:txBody>
      </p:sp>
      <p:sp>
        <p:nvSpPr>
          <p:cNvPr id="16" name="Espace réservé du numéro de diapositive 15">
            <a:extLst>
              <a:ext uri="{FF2B5EF4-FFF2-40B4-BE49-F238E27FC236}">
                <a16:creationId xmlns:a16="http://schemas.microsoft.com/office/drawing/2014/main" id="{67196159-5065-4F13-BE36-C9AAE1E70470}"/>
              </a:ext>
            </a:extLst>
          </p:cNvPr>
          <p:cNvSpPr>
            <a:spLocks noGrp="1"/>
          </p:cNvSpPr>
          <p:nvPr>
            <p:ph type="sldNum" sz="quarter" idx="20"/>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7" name="Espace réservé du texte 4">
            <a:extLst>
              <a:ext uri="{FF2B5EF4-FFF2-40B4-BE49-F238E27FC236}">
                <a16:creationId xmlns:a16="http://schemas.microsoft.com/office/drawing/2014/main" id="{7FE9D6AE-A9C2-4841-93E3-5285C40927D8}"/>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
        <p:nvSpPr>
          <p:cNvPr id="25" name="Espace réservé du texte 24">
            <a:extLst>
              <a:ext uri="{FF2B5EF4-FFF2-40B4-BE49-F238E27FC236}">
                <a16:creationId xmlns:a16="http://schemas.microsoft.com/office/drawing/2014/main" id="{D1A5AC53-BFFC-4A53-8344-0538ECEFC621}"/>
              </a:ext>
            </a:extLst>
          </p:cNvPr>
          <p:cNvSpPr>
            <a:spLocks noGrp="1"/>
          </p:cNvSpPr>
          <p:nvPr>
            <p:ph type="body" sz="quarter" idx="21" hasCustomPrompt="1"/>
          </p:nvPr>
        </p:nvSpPr>
        <p:spPr>
          <a:xfrm>
            <a:off x="601681" y="1728000"/>
            <a:ext cx="3240000" cy="558800"/>
          </a:xfrm>
        </p:spPr>
        <p:txBody>
          <a:bodyPr rtlCol="0" anchor="ctr"/>
          <a:lstStyle>
            <a:lvl1pPr marL="0" indent="0" algn="ctr">
              <a:buNone/>
              <a:defRPr sz="2100" b="1"/>
            </a:lvl1pPr>
          </a:lstStyle>
          <a:p>
            <a:pPr lvl="0" rtl="0"/>
            <a:r>
              <a:rPr lang="fr-FR" noProof="0" dirty="0"/>
              <a:t>Titre de la section 1</a:t>
            </a:r>
          </a:p>
        </p:txBody>
      </p:sp>
      <p:sp>
        <p:nvSpPr>
          <p:cNvPr id="28" name="Espace réservé du texte 27">
            <a:extLst>
              <a:ext uri="{FF2B5EF4-FFF2-40B4-BE49-F238E27FC236}">
                <a16:creationId xmlns:a16="http://schemas.microsoft.com/office/drawing/2014/main" id="{D4E072CE-C186-4DB7-BB84-C8216816DFB1}"/>
              </a:ext>
            </a:extLst>
          </p:cNvPr>
          <p:cNvSpPr>
            <a:spLocks noGrp="1"/>
          </p:cNvSpPr>
          <p:nvPr>
            <p:ph type="body" sz="quarter" idx="22" hasCustomPrompt="1"/>
          </p:nvPr>
        </p:nvSpPr>
        <p:spPr>
          <a:xfrm>
            <a:off x="4476241" y="1728000"/>
            <a:ext cx="3240087" cy="558800"/>
          </a:xfrm>
        </p:spPr>
        <p:txBody>
          <a:bodyPr rtlCol="0" anchor="ctr"/>
          <a:lstStyle>
            <a:lvl1pPr marL="0" indent="0" algn="ctr">
              <a:buNone/>
              <a:defRPr sz="2100" b="1"/>
            </a:lvl1pPr>
          </a:lstStyle>
          <a:p>
            <a:pPr lvl="0" rtl="0"/>
            <a:r>
              <a:rPr lang="fr-FR" noProof="0" dirty="0"/>
              <a:t>Titre de la section 2</a:t>
            </a:r>
          </a:p>
        </p:txBody>
      </p:sp>
      <p:sp>
        <p:nvSpPr>
          <p:cNvPr id="30" name="Espace réservé du texte 29">
            <a:extLst>
              <a:ext uri="{FF2B5EF4-FFF2-40B4-BE49-F238E27FC236}">
                <a16:creationId xmlns:a16="http://schemas.microsoft.com/office/drawing/2014/main" id="{A2CE4D36-2AC5-45F3-82DD-BA8C841BBA06}"/>
              </a:ext>
            </a:extLst>
          </p:cNvPr>
          <p:cNvSpPr>
            <a:spLocks noGrp="1"/>
          </p:cNvSpPr>
          <p:nvPr>
            <p:ph type="body" sz="quarter" idx="23" hasCustomPrompt="1"/>
          </p:nvPr>
        </p:nvSpPr>
        <p:spPr>
          <a:xfrm>
            <a:off x="8350232" y="1728000"/>
            <a:ext cx="3240087" cy="558800"/>
          </a:xfrm>
        </p:spPr>
        <p:txBody>
          <a:bodyPr rtlCol="0" anchor="ctr"/>
          <a:lstStyle>
            <a:lvl1pPr marL="0" indent="0" algn="ctr">
              <a:buNone/>
              <a:defRPr sz="2100" b="1"/>
            </a:lvl1pPr>
          </a:lstStyle>
          <a:p>
            <a:pPr lvl="0" rtl="0"/>
            <a:r>
              <a:rPr lang="fr-FR" noProof="0" dirty="0"/>
              <a:t>Titre de la section 3</a:t>
            </a:r>
          </a:p>
        </p:txBody>
      </p:sp>
    </p:spTree>
    <p:extLst>
      <p:ext uri="{BB962C8B-B14F-4D97-AF65-F5344CB8AC3E}">
        <p14:creationId xmlns:p14="http://schemas.microsoft.com/office/powerpoint/2010/main" val="470484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ronologie">
    <p:spTree>
      <p:nvGrpSpPr>
        <p:cNvPr id="1" name=""/>
        <p:cNvGrpSpPr/>
        <p:nvPr/>
      </p:nvGrpSpPr>
      <p:grpSpPr>
        <a:xfrm>
          <a:off x="0" y="0"/>
          <a:ext cx="0" cy="0"/>
          <a:chOff x="0" y="0"/>
          <a:chExt cx="0" cy="0"/>
        </a:xfrm>
      </p:grpSpPr>
      <p:cxnSp>
        <p:nvCxnSpPr>
          <p:cNvPr id="13" name="Connecteur droit avec flèche 12">
            <a:extLst>
              <a:ext uri="{FF2B5EF4-FFF2-40B4-BE49-F238E27FC236}">
                <a16:creationId xmlns:a16="http://schemas.microsoft.com/office/drawing/2014/main" id="{B16E60CE-69EE-40F4-8E4C-791A1F450E6E}"/>
              </a:ext>
            </a:extLst>
          </p:cNvPr>
          <p:cNvCxnSpPr>
            <a:cxnSpLocks/>
          </p:cNvCxnSpPr>
          <p:nvPr userDrawn="1"/>
        </p:nvCxnSpPr>
        <p:spPr>
          <a:xfrm>
            <a:off x="606421" y="3866682"/>
            <a:ext cx="10995029"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Espace réservé du texte 10">
            <a:extLst>
              <a:ext uri="{FF2B5EF4-FFF2-40B4-BE49-F238E27FC236}">
                <a16:creationId xmlns:a16="http://schemas.microsoft.com/office/drawing/2014/main" id="{506130DE-93C9-481E-A69F-9CF6AA9948FF}"/>
              </a:ext>
            </a:extLst>
          </p:cNvPr>
          <p:cNvSpPr>
            <a:spLocks noGrp="1"/>
          </p:cNvSpPr>
          <p:nvPr>
            <p:ph type="body" sz="quarter" idx="33" hasCustomPrompt="1"/>
          </p:nvPr>
        </p:nvSpPr>
        <p:spPr>
          <a:xfrm>
            <a:off x="3126066" y="3973125"/>
            <a:ext cx="415608" cy="201776"/>
          </a:xfrm>
        </p:spPr>
        <p:txBody>
          <a:bodyPr rtlCol="0" anchor="ctr"/>
          <a:lstStyle>
            <a:lvl1pPr marL="0" indent="0" algn="ctr">
              <a:buNone/>
              <a:defRPr sz="1400">
                <a:solidFill>
                  <a:schemeClr val="tx1">
                    <a:lumMod val="50000"/>
                    <a:lumOff val="50000"/>
                  </a:schemeClr>
                </a:solidFill>
              </a:defRPr>
            </a:lvl1pPr>
          </a:lstStyle>
          <a:p>
            <a:pPr lvl="0" rtl="0"/>
            <a:r>
              <a:rPr lang="fr-FR" noProof="0" dirty="0"/>
              <a:t>Année</a:t>
            </a:r>
          </a:p>
        </p:txBody>
      </p:sp>
      <p:sp>
        <p:nvSpPr>
          <p:cNvPr id="15" name="Espace réservé du texte 10">
            <a:extLst>
              <a:ext uri="{FF2B5EF4-FFF2-40B4-BE49-F238E27FC236}">
                <a16:creationId xmlns:a16="http://schemas.microsoft.com/office/drawing/2014/main" id="{31BCBEDF-E4C4-4EA5-B5EE-39C430D1471F}"/>
              </a:ext>
            </a:extLst>
          </p:cNvPr>
          <p:cNvSpPr>
            <a:spLocks noGrp="1"/>
          </p:cNvSpPr>
          <p:nvPr>
            <p:ph type="body" sz="quarter" idx="34" hasCustomPrompt="1"/>
          </p:nvPr>
        </p:nvSpPr>
        <p:spPr>
          <a:xfrm>
            <a:off x="6016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16" name="Espace réservé du texte 10">
            <a:extLst>
              <a:ext uri="{FF2B5EF4-FFF2-40B4-BE49-F238E27FC236}">
                <a16:creationId xmlns:a16="http://schemas.microsoft.com/office/drawing/2014/main" id="{BFE6B470-2415-4509-A40D-EBFFBC9F3847}"/>
              </a:ext>
            </a:extLst>
          </p:cNvPr>
          <p:cNvSpPr>
            <a:spLocks noGrp="1"/>
          </p:cNvSpPr>
          <p:nvPr>
            <p:ph type="body" sz="quarter" idx="35" hasCustomPrompt="1"/>
          </p:nvPr>
        </p:nvSpPr>
        <p:spPr>
          <a:xfrm>
            <a:off x="11069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17" name="Espace réservé du texte 10">
            <a:extLst>
              <a:ext uri="{FF2B5EF4-FFF2-40B4-BE49-F238E27FC236}">
                <a16:creationId xmlns:a16="http://schemas.microsoft.com/office/drawing/2014/main" id="{A0705EEE-728D-4722-B49E-4C9C62644EC3}"/>
              </a:ext>
            </a:extLst>
          </p:cNvPr>
          <p:cNvSpPr>
            <a:spLocks noGrp="1"/>
          </p:cNvSpPr>
          <p:nvPr>
            <p:ph type="body" sz="quarter" idx="36" hasCustomPrompt="1"/>
          </p:nvPr>
        </p:nvSpPr>
        <p:spPr>
          <a:xfrm>
            <a:off x="16122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18" name="Espace réservé du texte 10">
            <a:extLst>
              <a:ext uri="{FF2B5EF4-FFF2-40B4-BE49-F238E27FC236}">
                <a16:creationId xmlns:a16="http://schemas.microsoft.com/office/drawing/2014/main" id="{0781D02C-C5B9-410A-B620-AAA24A1B2AC7}"/>
              </a:ext>
            </a:extLst>
          </p:cNvPr>
          <p:cNvSpPr>
            <a:spLocks noGrp="1"/>
          </p:cNvSpPr>
          <p:nvPr>
            <p:ph type="body" sz="quarter" idx="37" hasCustomPrompt="1"/>
          </p:nvPr>
        </p:nvSpPr>
        <p:spPr>
          <a:xfrm>
            <a:off x="21175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19" name="Espace réservé du texte 10">
            <a:extLst>
              <a:ext uri="{FF2B5EF4-FFF2-40B4-BE49-F238E27FC236}">
                <a16:creationId xmlns:a16="http://schemas.microsoft.com/office/drawing/2014/main" id="{C203B9F4-A221-4AF4-8440-C9B1BB3F602A}"/>
              </a:ext>
            </a:extLst>
          </p:cNvPr>
          <p:cNvSpPr>
            <a:spLocks noGrp="1"/>
          </p:cNvSpPr>
          <p:nvPr>
            <p:ph type="body" sz="quarter" idx="38" hasCustomPrompt="1"/>
          </p:nvPr>
        </p:nvSpPr>
        <p:spPr>
          <a:xfrm>
            <a:off x="9191782" y="3973125"/>
            <a:ext cx="415608" cy="201776"/>
          </a:xfrm>
        </p:spPr>
        <p:txBody>
          <a:bodyPr rtlCol="0" anchor="ctr"/>
          <a:lstStyle>
            <a:lvl1pPr marL="0" indent="0" algn="ctr">
              <a:buNone/>
              <a:defRPr sz="1400">
                <a:solidFill>
                  <a:schemeClr val="tx1">
                    <a:lumMod val="50000"/>
                    <a:lumOff val="50000"/>
                  </a:schemeClr>
                </a:solidFill>
              </a:defRPr>
            </a:lvl1pPr>
          </a:lstStyle>
          <a:p>
            <a:pPr lvl="0" rtl="0"/>
            <a:r>
              <a:rPr lang="fr-FR" noProof="0" dirty="0"/>
              <a:t>Année</a:t>
            </a:r>
          </a:p>
        </p:txBody>
      </p:sp>
      <p:sp>
        <p:nvSpPr>
          <p:cNvPr id="20" name="Espace réservé du texte 10">
            <a:extLst>
              <a:ext uri="{FF2B5EF4-FFF2-40B4-BE49-F238E27FC236}">
                <a16:creationId xmlns:a16="http://schemas.microsoft.com/office/drawing/2014/main" id="{5CA11888-C540-49FD-BC96-7DF43B9144FE}"/>
              </a:ext>
            </a:extLst>
          </p:cNvPr>
          <p:cNvSpPr>
            <a:spLocks noGrp="1"/>
          </p:cNvSpPr>
          <p:nvPr>
            <p:ph type="body" sz="quarter" idx="39" hasCustomPrompt="1"/>
          </p:nvPr>
        </p:nvSpPr>
        <p:spPr>
          <a:xfrm>
            <a:off x="26228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1" name="Espace réservé du texte 10">
            <a:extLst>
              <a:ext uri="{FF2B5EF4-FFF2-40B4-BE49-F238E27FC236}">
                <a16:creationId xmlns:a16="http://schemas.microsoft.com/office/drawing/2014/main" id="{B90B995A-D6D8-4085-8C72-FDAF0B400A01}"/>
              </a:ext>
            </a:extLst>
          </p:cNvPr>
          <p:cNvSpPr>
            <a:spLocks noGrp="1"/>
          </p:cNvSpPr>
          <p:nvPr>
            <p:ph type="body" sz="quarter" idx="40" hasCustomPrompt="1"/>
          </p:nvPr>
        </p:nvSpPr>
        <p:spPr>
          <a:xfrm>
            <a:off x="31281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2" name="Espace réservé du texte 10">
            <a:extLst>
              <a:ext uri="{FF2B5EF4-FFF2-40B4-BE49-F238E27FC236}">
                <a16:creationId xmlns:a16="http://schemas.microsoft.com/office/drawing/2014/main" id="{765307A9-791B-47A4-A9C6-E607A9921675}"/>
              </a:ext>
            </a:extLst>
          </p:cNvPr>
          <p:cNvSpPr>
            <a:spLocks noGrp="1"/>
          </p:cNvSpPr>
          <p:nvPr>
            <p:ph type="body" sz="quarter" idx="41" hasCustomPrompt="1"/>
          </p:nvPr>
        </p:nvSpPr>
        <p:spPr>
          <a:xfrm>
            <a:off x="36334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3" name="Espace réservé du texte 10">
            <a:extLst>
              <a:ext uri="{FF2B5EF4-FFF2-40B4-BE49-F238E27FC236}">
                <a16:creationId xmlns:a16="http://schemas.microsoft.com/office/drawing/2014/main" id="{C75703B4-3B5A-4163-8DB7-E9009BF81C5C}"/>
              </a:ext>
            </a:extLst>
          </p:cNvPr>
          <p:cNvSpPr>
            <a:spLocks noGrp="1"/>
          </p:cNvSpPr>
          <p:nvPr>
            <p:ph type="body" sz="quarter" idx="42" hasCustomPrompt="1"/>
          </p:nvPr>
        </p:nvSpPr>
        <p:spPr>
          <a:xfrm>
            <a:off x="51493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4" name="Espace réservé du texte 10">
            <a:extLst>
              <a:ext uri="{FF2B5EF4-FFF2-40B4-BE49-F238E27FC236}">
                <a16:creationId xmlns:a16="http://schemas.microsoft.com/office/drawing/2014/main" id="{FF332F6F-6B3C-45E2-9EF6-8FB202384A68}"/>
              </a:ext>
            </a:extLst>
          </p:cNvPr>
          <p:cNvSpPr>
            <a:spLocks noGrp="1"/>
          </p:cNvSpPr>
          <p:nvPr>
            <p:ph type="body" sz="quarter" idx="43" hasCustomPrompt="1"/>
          </p:nvPr>
        </p:nvSpPr>
        <p:spPr>
          <a:xfrm>
            <a:off x="41387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5" name="Espace réservé du texte 10">
            <a:extLst>
              <a:ext uri="{FF2B5EF4-FFF2-40B4-BE49-F238E27FC236}">
                <a16:creationId xmlns:a16="http://schemas.microsoft.com/office/drawing/2014/main" id="{66BFBD2C-240C-4899-9562-75499D8C46E4}"/>
              </a:ext>
            </a:extLst>
          </p:cNvPr>
          <p:cNvSpPr>
            <a:spLocks noGrp="1"/>
          </p:cNvSpPr>
          <p:nvPr>
            <p:ph type="body" sz="quarter" idx="44" hasCustomPrompt="1"/>
          </p:nvPr>
        </p:nvSpPr>
        <p:spPr>
          <a:xfrm>
            <a:off x="46440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6" name="Espace réservé du texte 10">
            <a:extLst>
              <a:ext uri="{FF2B5EF4-FFF2-40B4-BE49-F238E27FC236}">
                <a16:creationId xmlns:a16="http://schemas.microsoft.com/office/drawing/2014/main" id="{777ECC7E-1DD1-475C-BA92-16BEA144C233}"/>
              </a:ext>
            </a:extLst>
          </p:cNvPr>
          <p:cNvSpPr>
            <a:spLocks noGrp="1"/>
          </p:cNvSpPr>
          <p:nvPr>
            <p:ph type="body" sz="quarter" idx="45" hasCustomPrompt="1"/>
          </p:nvPr>
        </p:nvSpPr>
        <p:spPr>
          <a:xfrm>
            <a:off x="56546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7" name="Espace réservé du texte 10">
            <a:extLst>
              <a:ext uri="{FF2B5EF4-FFF2-40B4-BE49-F238E27FC236}">
                <a16:creationId xmlns:a16="http://schemas.microsoft.com/office/drawing/2014/main" id="{9FD2184F-25B2-4976-9C55-9D79732D00D0}"/>
              </a:ext>
            </a:extLst>
          </p:cNvPr>
          <p:cNvSpPr>
            <a:spLocks noGrp="1"/>
          </p:cNvSpPr>
          <p:nvPr>
            <p:ph type="body" sz="quarter" idx="46" hasCustomPrompt="1"/>
          </p:nvPr>
        </p:nvSpPr>
        <p:spPr>
          <a:xfrm>
            <a:off x="61599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8" name="Espace réservé du texte 10">
            <a:extLst>
              <a:ext uri="{FF2B5EF4-FFF2-40B4-BE49-F238E27FC236}">
                <a16:creationId xmlns:a16="http://schemas.microsoft.com/office/drawing/2014/main" id="{2D433B78-8F48-492C-B8BA-C519A010F573}"/>
              </a:ext>
            </a:extLst>
          </p:cNvPr>
          <p:cNvSpPr>
            <a:spLocks noGrp="1"/>
          </p:cNvSpPr>
          <p:nvPr>
            <p:ph type="body" sz="quarter" idx="47" hasCustomPrompt="1"/>
          </p:nvPr>
        </p:nvSpPr>
        <p:spPr>
          <a:xfrm>
            <a:off x="66652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29" name="Espace réservé du texte 10">
            <a:extLst>
              <a:ext uri="{FF2B5EF4-FFF2-40B4-BE49-F238E27FC236}">
                <a16:creationId xmlns:a16="http://schemas.microsoft.com/office/drawing/2014/main" id="{65D53937-4C12-41A9-96A9-D197CE5CBC1B}"/>
              </a:ext>
            </a:extLst>
          </p:cNvPr>
          <p:cNvSpPr>
            <a:spLocks noGrp="1"/>
          </p:cNvSpPr>
          <p:nvPr>
            <p:ph type="body" sz="quarter" idx="48" hasCustomPrompt="1"/>
          </p:nvPr>
        </p:nvSpPr>
        <p:spPr>
          <a:xfrm>
            <a:off x="71705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0" name="Espace réservé du texte 10">
            <a:extLst>
              <a:ext uri="{FF2B5EF4-FFF2-40B4-BE49-F238E27FC236}">
                <a16:creationId xmlns:a16="http://schemas.microsoft.com/office/drawing/2014/main" id="{22259E25-16AB-42DF-83CC-F05BA57CFC25}"/>
              </a:ext>
            </a:extLst>
          </p:cNvPr>
          <p:cNvSpPr>
            <a:spLocks noGrp="1"/>
          </p:cNvSpPr>
          <p:nvPr>
            <p:ph type="body" sz="quarter" idx="49" hasCustomPrompt="1"/>
          </p:nvPr>
        </p:nvSpPr>
        <p:spPr>
          <a:xfrm>
            <a:off x="76758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1" name="Espace réservé du texte 10">
            <a:extLst>
              <a:ext uri="{FF2B5EF4-FFF2-40B4-BE49-F238E27FC236}">
                <a16:creationId xmlns:a16="http://schemas.microsoft.com/office/drawing/2014/main" id="{A5C84813-8A39-4A01-A745-700E1E5DF39E}"/>
              </a:ext>
            </a:extLst>
          </p:cNvPr>
          <p:cNvSpPr>
            <a:spLocks noGrp="1"/>
          </p:cNvSpPr>
          <p:nvPr>
            <p:ph type="body" sz="quarter" idx="50" hasCustomPrompt="1"/>
          </p:nvPr>
        </p:nvSpPr>
        <p:spPr>
          <a:xfrm>
            <a:off x="81811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2" name="Espace réservé du texte 10">
            <a:extLst>
              <a:ext uri="{FF2B5EF4-FFF2-40B4-BE49-F238E27FC236}">
                <a16:creationId xmlns:a16="http://schemas.microsoft.com/office/drawing/2014/main" id="{35B6B197-CBC9-474D-999F-6BF8B85ABC4B}"/>
              </a:ext>
            </a:extLst>
          </p:cNvPr>
          <p:cNvSpPr>
            <a:spLocks noGrp="1"/>
          </p:cNvSpPr>
          <p:nvPr>
            <p:ph type="body" sz="quarter" idx="51" hasCustomPrompt="1"/>
          </p:nvPr>
        </p:nvSpPr>
        <p:spPr>
          <a:xfrm>
            <a:off x="86864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3" name="Espace réservé du texte 10">
            <a:extLst>
              <a:ext uri="{FF2B5EF4-FFF2-40B4-BE49-F238E27FC236}">
                <a16:creationId xmlns:a16="http://schemas.microsoft.com/office/drawing/2014/main" id="{700D11F4-2B09-4504-9CF2-4E3A19B2F5F4}"/>
              </a:ext>
            </a:extLst>
          </p:cNvPr>
          <p:cNvSpPr>
            <a:spLocks noGrp="1"/>
          </p:cNvSpPr>
          <p:nvPr>
            <p:ph type="body" sz="quarter" idx="52" hasCustomPrompt="1"/>
          </p:nvPr>
        </p:nvSpPr>
        <p:spPr>
          <a:xfrm>
            <a:off x="91917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4" name="Espace réservé du texte 10">
            <a:extLst>
              <a:ext uri="{FF2B5EF4-FFF2-40B4-BE49-F238E27FC236}">
                <a16:creationId xmlns:a16="http://schemas.microsoft.com/office/drawing/2014/main" id="{DF28DDAA-9BDA-43BE-B173-D188212594C6}"/>
              </a:ext>
            </a:extLst>
          </p:cNvPr>
          <p:cNvSpPr>
            <a:spLocks noGrp="1"/>
          </p:cNvSpPr>
          <p:nvPr>
            <p:ph type="body" sz="quarter" idx="53" hasCustomPrompt="1"/>
          </p:nvPr>
        </p:nvSpPr>
        <p:spPr>
          <a:xfrm>
            <a:off x="96970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5" name="Espace réservé du texte 10">
            <a:extLst>
              <a:ext uri="{FF2B5EF4-FFF2-40B4-BE49-F238E27FC236}">
                <a16:creationId xmlns:a16="http://schemas.microsoft.com/office/drawing/2014/main" id="{A55FFBF8-4789-44A0-A9B2-841061C725FD}"/>
              </a:ext>
            </a:extLst>
          </p:cNvPr>
          <p:cNvSpPr>
            <a:spLocks noGrp="1"/>
          </p:cNvSpPr>
          <p:nvPr>
            <p:ph type="body" sz="quarter" idx="54" hasCustomPrompt="1"/>
          </p:nvPr>
        </p:nvSpPr>
        <p:spPr>
          <a:xfrm>
            <a:off x="11212975"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6" name="Espace réservé du texte 10">
            <a:extLst>
              <a:ext uri="{FF2B5EF4-FFF2-40B4-BE49-F238E27FC236}">
                <a16:creationId xmlns:a16="http://schemas.microsoft.com/office/drawing/2014/main" id="{C33D9234-67AF-4493-9CED-B39D80A70A53}"/>
              </a:ext>
            </a:extLst>
          </p:cNvPr>
          <p:cNvSpPr>
            <a:spLocks noGrp="1"/>
          </p:cNvSpPr>
          <p:nvPr>
            <p:ph type="body" sz="quarter" idx="55" hasCustomPrompt="1"/>
          </p:nvPr>
        </p:nvSpPr>
        <p:spPr>
          <a:xfrm>
            <a:off x="102023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37" name="Espace réservé du texte 10">
            <a:extLst>
              <a:ext uri="{FF2B5EF4-FFF2-40B4-BE49-F238E27FC236}">
                <a16:creationId xmlns:a16="http://schemas.microsoft.com/office/drawing/2014/main" id="{98549725-B11A-4C4E-8DBF-F00E575D61D8}"/>
              </a:ext>
            </a:extLst>
          </p:cNvPr>
          <p:cNvSpPr>
            <a:spLocks noGrp="1"/>
          </p:cNvSpPr>
          <p:nvPr>
            <p:ph type="body" sz="quarter" idx="56" hasCustomPrompt="1"/>
          </p:nvPr>
        </p:nvSpPr>
        <p:spPr>
          <a:xfrm>
            <a:off x="10707682" y="3597398"/>
            <a:ext cx="377825" cy="201776"/>
          </a:xfrm>
        </p:spPr>
        <p:txBody>
          <a:bodyPr rtlCol="0"/>
          <a:lstStyle>
            <a:lvl1pPr marL="0" indent="0" algn="ctr">
              <a:buNone/>
              <a:defRPr sz="1200">
                <a:solidFill>
                  <a:schemeClr val="tx1">
                    <a:lumMod val="50000"/>
                    <a:lumOff val="50000"/>
                  </a:schemeClr>
                </a:solidFill>
              </a:defRPr>
            </a:lvl1pPr>
          </a:lstStyle>
          <a:p>
            <a:pPr lvl="0" rtl="0"/>
            <a:r>
              <a:rPr lang="fr-FR" noProof="0" dirty="0"/>
              <a:t>MM</a:t>
            </a:r>
          </a:p>
        </p:txBody>
      </p:sp>
      <p:sp>
        <p:nvSpPr>
          <p:cNvPr id="40" name="Espace réservé du texte 3">
            <a:extLst>
              <a:ext uri="{FF2B5EF4-FFF2-40B4-BE49-F238E27FC236}">
                <a16:creationId xmlns:a16="http://schemas.microsoft.com/office/drawing/2014/main" id="{204E7B1E-C17D-4443-B650-E72AD9AA463F}"/>
              </a:ext>
            </a:extLst>
          </p:cNvPr>
          <p:cNvSpPr>
            <a:spLocks noGrp="1"/>
          </p:cNvSpPr>
          <p:nvPr>
            <p:ph type="body" sz="quarter" idx="59" hasCustomPrompt="1"/>
          </p:nvPr>
        </p:nvSpPr>
        <p:spPr>
          <a:xfrm>
            <a:off x="5206998" y="2190750"/>
            <a:ext cx="1793875" cy="561975"/>
          </a:xfrm>
          <a:noFill/>
          <a:ln w="3175">
            <a:solidFill>
              <a:schemeClr val="bg1">
                <a:alpha val="52000"/>
              </a:schemeClr>
            </a:solidFill>
          </a:ln>
        </p:spPr>
        <p:txBody>
          <a:bodyPr tIns="36000" rtlCol="0" anchor="t"/>
          <a:lstStyle>
            <a:lvl1pPr marL="0" indent="0" algn="ctr">
              <a:buNone/>
              <a:defRPr sz="1600">
                <a:solidFill>
                  <a:schemeClr val="bg1"/>
                </a:solidFill>
              </a:defRPr>
            </a:lvl1pPr>
          </a:lstStyle>
          <a:p>
            <a:pPr lvl="0" rtl="0"/>
            <a:r>
              <a:rPr lang="fr-FR" noProof="0" dirty="0"/>
              <a:t>Titre de l’élément</a:t>
            </a:r>
          </a:p>
        </p:txBody>
      </p:sp>
      <p:sp>
        <p:nvSpPr>
          <p:cNvPr id="41" name="Espace réservé du texte 36">
            <a:extLst>
              <a:ext uri="{FF2B5EF4-FFF2-40B4-BE49-F238E27FC236}">
                <a16:creationId xmlns:a16="http://schemas.microsoft.com/office/drawing/2014/main" id="{87DD778A-952C-41DC-A5F9-8023A7099828}"/>
              </a:ext>
            </a:extLst>
          </p:cNvPr>
          <p:cNvSpPr>
            <a:spLocks noGrp="1"/>
          </p:cNvSpPr>
          <p:nvPr>
            <p:ph type="body" sz="quarter" idx="60" hasCustomPrompt="1"/>
          </p:nvPr>
        </p:nvSpPr>
        <p:spPr>
          <a:xfrm>
            <a:off x="5258727" y="2505005"/>
            <a:ext cx="1690417" cy="224670"/>
          </a:xfrm>
        </p:spPr>
        <p:txBody>
          <a:bodyPr rtlCol="0"/>
          <a:lstStyle>
            <a:lvl1pPr marL="0" indent="0" algn="ctr">
              <a:buNone/>
              <a:defRPr sz="1200">
                <a:solidFill>
                  <a:schemeClr val="tx1">
                    <a:lumMod val="50000"/>
                    <a:lumOff val="50000"/>
                  </a:schemeClr>
                </a:solidFill>
              </a:defRPr>
            </a:lvl1pPr>
          </a:lstStyle>
          <a:p>
            <a:pPr lvl="0" rtl="0"/>
            <a:r>
              <a:rPr lang="fr-FR" noProof="0" dirty="0"/>
              <a:t>Mois, Année</a:t>
            </a:r>
          </a:p>
        </p:txBody>
      </p:sp>
      <p:sp>
        <p:nvSpPr>
          <p:cNvPr id="4" name="Titre 3">
            <a:extLst>
              <a:ext uri="{FF2B5EF4-FFF2-40B4-BE49-F238E27FC236}">
                <a16:creationId xmlns:a16="http://schemas.microsoft.com/office/drawing/2014/main" id="{E6BAFDBA-55A9-474E-B718-9A082A4EC2FA}"/>
              </a:ext>
            </a:extLst>
          </p:cNvPr>
          <p:cNvSpPr>
            <a:spLocks noGrp="1"/>
          </p:cNvSpPr>
          <p:nvPr>
            <p:ph type="title"/>
          </p:nvPr>
        </p:nvSpPr>
        <p:spPr/>
        <p:txBody>
          <a:bodyPr rtlCol="0"/>
          <a:lstStyle/>
          <a:p>
            <a:pPr rtl="0"/>
            <a:r>
              <a:rPr lang="fr-FR" noProof="0"/>
              <a:t>Modifiez le style du titre</a:t>
            </a:r>
            <a:endParaRPr lang="fr-FR" noProof="0" dirty="0"/>
          </a:p>
        </p:txBody>
      </p:sp>
      <p:sp>
        <p:nvSpPr>
          <p:cNvPr id="6" name="Espace réservé du pied de page 5">
            <a:extLst>
              <a:ext uri="{FF2B5EF4-FFF2-40B4-BE49-F238E27FC236}">
                <a16:creationId xmlns:a16="http://schemas.microsoft.com/office/drawing/2014/main" id="{3B7B8B7D-30D2-4642-AD21-0E2F8D85A424}"/>
              </a:ext>
            </a:extLst>
          </p:cNvPr>
          <p:cNvSpPr>
            <a:spLocks noGrp="1"/>
          </p:cNvSpPr>
          <p:nvPr>
            <p:ph type="ftr" sz="quarter" idx="61"/>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8ABE7080-8808-492F-8C61-44DEA0F09990}"/>
              </a:ext>
            </a:extLst>
          </p:cNvPr>
          <p:cNvSpPr>
            <a:spLocks noGrp="1"/>
          </p:cNvSpPr>
          <p:nvPr>
            <p:ph type="sldNum" sz="quarter" idx="62"/>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39" name="Espace réservé du texte 4">
            <a:extLst>
              <a:ext uri="{FF2B5EF4-FFF2-40B4-BE49-F238E27FC236}">
                <a16:creationId xmlns:a16="http://schemas.microsoft.com/office/drawing/2014/main" id="{1B66C276-44E8-433F-9CFB-2C5032B7306D}"/>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Tree>
    <p:extLst>
      <p:ext uri="{BB962C8B-B14F-4D97-AF65-F5344CB8AC3E}">
        <p14:creationId xmlns:p14="http://schemas.microsoft.com/office/powerpoint/2010/main" val="9090058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embres de l’équipe 3">
    <p:spTree>
      <p:nvGrpSpPr>
        <p:cNvPr id="1" name=""/>
        <p:cNvGrpSpPr/>
        <p:nvPr/>
      </p:nvGrpSpPr>
      <p:grpSpPr>
        <a:xfrm>
          <a:off x="0" y="0"/>
          <a:ext cx="0" cy="0"/>
          <a:chOff x="0" y="0"/>
          <a:chExt cx="0" cy="0"/>
        </a:xfrm>
      </p:grpSpPr>
      <p:sp>
        <p:nvSpPr>
          <p:cNvPr id="38" name="Espace réservé d’image 4">
            <a:extLst>
              <a:ext uri="{FF2B5EF4-FFF2-40B4-BE49-F238E27FC236}">
                <a16:creationId xmlns:a16="http://schemas.microsoft.com/office/drawing/2014/main" id="{EC13E70C-589A-40D0-83ED-C913136ACD7E}"/>
              </a:ext>
            </a:extLst>
          </p:cNvPr>
          <p:cNvSpPr>
            <a:spLocks noGrp="1"/>
          </p:cNvSpPr>
          <p:nvPr>
            <p:ph type="pic" sz="quarter" idx="14" hasCustomPrompt="1"/>
          </p:nvPr>
        </p:nvSpPr>
        <p:spPr>
          <a:xfrm>
            <a:off x="601200" y="1952049"/>
            <a:ext cx="1476951" cy="1476951"/>
          </a:xfrm>
          <a:prstGeom prst="ellipse">
            <a:avLst/>
          </a:prstGeom>
          <a:solidFill>
            <a:schemeClr val="tx1">
              <a:lumMod val="95000"/>
              <a:lumOff val="5000"/>
              <a:alpha val="70000"/>
            </a:schemeClr>
          </a:solidFill>
          <a:ln w="63500" cap="flat">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Photo de profil</a:t>
            </a:r>
          </a:p>
        </p:txBody>
      </p:sp>
      <p:sp>
        <p:nvSpPr>
          <p:cNvPr id="39" name="Espace réservé du texte 8">
            <a:extLst>
              <a:ext uri="{FF2B5EF4-FFF2-40B4-BE49-F238E27FC236}">
                <a16:creationId xmlns:a16="http://schemas.microsoft.com/office/drawing/2014/main" id="{A975B89D-7E01-4CB2-ABC7-5CFAB076441A}"/>
              </a:ext>
            </a:extLst>
          </p:cNvPr>
          <p:cNvSpPr>
            <a:spLocks noGrp="1"/>
          </p:cNvSpPr>
          <p:nvPr>
            <p:ph type="body" sz="quarter" idx="15" hasCustomPrompt="1"/>
          </p:nvPr>
        </p:nvSpPr>
        <p:spPr>
          <a:xfrm>
            <a:off x="601200" y="3557684"/>
            <a:ext cx="2830441" cy="395805"/>
          </a:xfrm>
        </p:spPr>
        <p:txBody>
          <a:bodyPr rtlCol="0" anchor="b"/>
          <a:lstStyle>
            <a:lvl1pPr marL="0" indent="0" algn="l">
              <a:buFont typeface="Arial" panose="020B0604020202020204" pitchFamily="34" charset="0"/>
              <a:buNone/>
              <a:defRPr sz="2400"/>
            </a:lvl1pPr>
          </a:lstStyle>
          <a:p>
            <a:pPr lvl="0" rtl="0"/>
            <a:r>
              <a:rPr lang="fr-FR" noProof="0" dirty="0"/>
              <a:t>Nom</a:t>
            </a:r>
          </a:p>
        </p:txBody>
      </p:sp>
      <p:sp>
        <p:nvSpPr>
          <p:cNvPr id="42" name="Espace réservé du texte 10">
            <a:extLst>
              <a:ext uri="{FF2B5EF4-FFF2-40B4-BE49-F238E27FC236}">
                <a16:creationId xmlns:a16="http://schemas.microsoft.com/office/drawing/2014/main" id="{A4230AA3-993A-4092-A471-053453DEF31B}"/>
              </a:ext>
            </a:extLst>
          </p:cNvPr>
          <p:cNvSpPr>
            <a:spLocks noGrp="1"/>
          </p:cNvSpPr>
          <p:nvPr>
            <p:ph type="body" sz="quarter" idx="16" hasCustomPrompt="1"/>
          </p:nvPr>
        </p:nvSpPr>
        <p:spPr>
          <a:xfrm>
            <a:off x="601200" y="4452773"/>
            <a:ext cx="2830441" cy="1250615"/>
          </a:xfrm>
        </p:spPr>
        <p:txBody>
          <a:bodyPr rtlCol="0"/>
          <a:lstStyle>
            <a:lvl1pPr marL="0" indent="0" algn="l">
              <a:buNone/>
              <a:defRPr sz="1400">
                <a:solidFill>
                  <a:schemeClr val="tx1">
                    <a:lumMod val="50000"/>
                    <a:lumOff val="50000"/>
                  </a:schemeClr>
                </a:solidFill>
              </a:defRPr>
            </a:lvl1pPr>
          </a:lstStyle>
          <a:p>
            <a:pPr lvl="0" rtl="0"/>
            <a:r>
              <a:rPr lang="fr-FR" noProof="0" dirty="0"/>
              <a:t>Courte biographie</a:t>
            </a:r>
          </a:p>
        </p:txBody>
      </p:sp>
      <p:sp>
        <p:nvSpPr>
          <p:cNvPr id="43" name="Espace réservé du texte 8">
            <a:extLst>
              <a:ext uri="{FF2B5EF4-FFF2-40B4-BE49-F238E27FC236}">
                <a16:creationId xmlns:a16="http://schemas.microsoft.com/office/drawing/2014/main" id="{91052B18-094B-44AE-B97A-C724CAB4A96B}"/>
              </a:ext>
            </a:extLst>
          </p:cNvPr>
          <p:cNvSpPr>
            <a:spLocks noGrp="1"/>
          </p:cNvSpPr>
          <p:nvPr>
            <p:ph type="body" sz="quarter" idx="33" hasCustomPrompt="1"/>
          </p:nvPr>
        </p:nvSpPr>
        <p:spPr>
          <a:xfrm>
            <a:off x="601200" y="4082173"/>
            <a:ext cx="2830441"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fr-FR" noProof="0" dirty="0"/>
              <a:t>Fonction</a:t>
            </a:r>
          </a:p>
        </p:txBody>
      </p:sp>
      <p:sp>
        <p:nvSpPr>
          <p:cNvPr id="44" name="Espace réservé d’image 4">
            <a:extLst>
              <a:ext uri="{FF2B5EF4-FFF2-40B4-BE49-F238E27FC236}">
                <a16:creationId xmlns:a16="http://schemas.microsoft.com/office/drawing/2014/main" id="{45BB7166-E008-49D6-8450-A5312FEF5DA3}"/>
              </a:ext>
            </a:extLst>
          </p:cNvPr>
          <p:cNvSpPr>
            <a:spLocks noGrp="1"/>
          </p:cNvSpPr>
          <p:nvPr>
            <p:ph type="pic" sz="quarter" idx="34" hasCustomPrompt="1"/>
          </p:nvPr>
        </p:nvSpPr>
        <p:spPr>
          <a:xfrm>
            <a:off x="4172997" y="1952049"/>
            <a:ext cx="1476951" cy="1476951"/>
          </a:xfrm>
          <a:prstGeom prst="ellipse">
            <a:avLst/>
          </a:prstGeom>
          <a:solidFill>
            <a:schemeClr val="tx1">
              <a:lumMod val="95000"/>
              <a:lumOff val="5000"/>
              <a:alpha val="70000"/>
            </a:schemeClr>
          </a:solidFill>
          <a:ln w="12700" cap="flat">
            <a:solidFill>
              <a:schemeClr val="bg1"/>
            </a:solidFill>
            <a:miter lim="800000"/>
          </a:ln>
          <a:effectLst>
            <a:glow rad="101600">
              <a:schemeClr val="bg1">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Photo de profil</a:t>
            </a:r>
          </a:p>
        </p:txBody>
      </p:sp>
      <p:sp>
        <p:nvSpPr>
          <p:cNvPr id="45" name="Espace réservé du texte 8">
            <a:extLst>
              <a:ext uri="{FF2B5EF4-FFF2-40B4-BE49-F238E27FC236}">
                <a16:creationId xmlns:a16="http://schemas.microsoft.com/office/drawing/2014/main" id="{0AE9D0EE-057F-4334-8F2F-646129CE3052}"/>
              </a:ext>
            </a:extLst>
          </p:cNvPr>
          <p:cNvSpPr>
            <a:spLocks noGrp="1"/>
          </p:cNvSpPr>
          <p:nvPr>
            <p:ph type="body" sz="quarter" idx="35" hasCustomPrompt="1"/>
          </p:nvPr>
        </p:nvSpPr>
        <p:spPr>
          <a:xfrm>
            <a:off x="4172997" y="3557684"/>
            <a:ext cx="2830441" cy="395805"/>
          </a:xfrm>
        </p:spPr>
        <p:txBody>
          <a:bodyPr rtlCol="0" anchor="b"/>
          <a:lstStyle>
            <a:lvl1pPr marL="0" indent="0" algn="l">
              <a:buFont typeface="Arial" panose="020B0604020202020204" pitchFamily="34" charset="0"/>
              <a:buNone/>
              <a:defRPr sz="2400"/>
            </a:lvl1pPr>
          </a:lstStyle>
          <a:p>
            <a:pPr lvl="0" rtl="0"/>
            <a:r>
              <a:rPr lang="fr-FR" noProof="0" dirty="0"/>
              <a:t>Nom</a:t>
            </a:r>
          </a:p>
        </p:txBody>
      </p:sp>
      <p:sp>
        <p:nvSpPr>
          <p:cNvPr id="46" name="Espace réservé du texte 10">
            <a:extLst>
              <a:ext uri="{FF2B5EF4-FFF2-40B4-BE49-F238E27FC236}">
                <a16:creationId xmlns:a16="http://schemas.microsoft.com/office/drawing/2014/main" id="{63EC5DB9-C6BA-4136-BE69-07558AC30E96}"/>
              </a:ext>
            </a:extLst>
          </p:cNvPr>
          <p:cNvSpPr>
            <a:spLocks noGrp="1"/>
          </p:cNvSpPr>
          <p:nvPr>
            <p:ph type="body" sz="quarter" idx="36" hasCustomPrompt="1"/>
          </p:nvPr>
        </p:nvSpPr>
        <p:spPr>
          <a:xfrm>
            <a:off x="4172997" y="4452773"/>
            <a:ext cx="2830441" cy="1250615"/>
          </a:xfrm>
        </p:spPr>
        <p:txBody>
          <a:bodyPr rtlCol="0"/>
          <a:lstStyle>
            <a:lvl1pPr marL="0" indent="0" algn="l">
              <a:buNone/>
              <a:defRPr sz="1400">
                <a:solidFill>
                  <a:schemeClr val="tx1">
                    <a:lumMod val="50000"/>
                    <a:lumOff val="50000"/>
                  </a:schemeClr>
                </a:solidFill>
              </a:defRPr>
            </a:lvl1pPr>
          </a:lstStyle>
          <a:p>
            <a:pPr lvl="0" rtl="0"/>
            <a:r>
              <a:rPr lang="fr-FR" noProof="0" dirty="0"/>
              <a:t>Courte biographie</a:t>
            </a:r>
          </a:p>
        </p:txBody>
      </p:sp>
      <p:sp>
        <p:nvSpPr>
          <p:cNvPr id="47" name="Espace réservé du texte 8">
            <a:extLst>
              <a:ext uri="{FF2B5EF4-FFF2-40B4-BE49-F238E27FC236}">
                <a16:creationId xmlns:a16="http://schemas.microsoft.com/office/drawing/2014/main" id="{99CC3712-4773-4EA8-B93D-6D6062E08631}"/>
              </a:ext>
            </a:extLst>
          </p:cNvPr>
          <p:cNvSpPr>
            <a:spLocks noGrp="1"/>
          </p:cNvSpPr>
          <p:nvPr>
            <p:ph type="body" sz="quarter" idx="37" hasCustomPrompt="1"/>
          </p:nvPr>
        </p:nvSpPr>
        <p:spPr>
          <a:xfrm>
            <a:off x="4172997" y="4082173"/>
            <a:ext cx="2830441"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fr-FR" noProof="0" dirty="0"/>
              <a:t>Fonction</a:t>
            </a:r>
          </a:p>
        </p:txBody>
      </p:sp>
      <p:sp>
        <p:nvSpPr>
          <p:cNvPr id="48" name="Espace réservé d’image 4">
            <a:extLst>
              <a:ext uri="{FF2B5EF4-FFF2-40B4-BE49-F238E27FC236}">
                <a16:creationId xmlns:a16="http://schemas.microsoft.com/office/drawing/2014/main" id="{B8CCF0D9-2E35-46E1-9212-1B3509896D23}"/>
              </a:ext>
            </a:extLst>
          </p:cNvPr>
          <p:cNvSpPr>
            <a:spLocks noGrp="1"/>
          </p:cNvSpPr>
          <p:nvPr>
            <p:ph type="pic" sz="quarter" idx="38" hasCustomPrompt="1"/>
          </p:nvPr>
        </p:nvSpPr>
        <p:spPr>
          <a:xfrm>
            <a:off x="7744794" y="1952049"/>
            <a:ext cx="1476951" cy="1476951"/>
          </a:xfrm>
          <a:prstGeom prst="ellipse">
            <a:avLst/>
          </a:prstGeom>
          <a:solidFill>
            <a:schemeClr val="tx1">
              <a:lumMod val="95000"/>
              <a:lumOff val="5000"/>
              <a:alpha val="70000"/>
            </a:schemeClr>
          </a:solidFill>
          <a:ln w="107950" cap="flat">
            <a:solidFill>
              <a:schemeClr val="tx1">
                <a:lumMod val="75000"/>
                <a:lumOff val="25000"/>
                <a:alpha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Photo de profil</a:t>
            </a:r>
          </a:p>
        </p:txBody>
      </p:sp>
      <p:sp>
        <p:nvSpPr>
          <p:cNvPr id="49" name="Espace réservé du texte 8">
            <a:extLst>
              <a:ext uri="{FF2B5EF4-FFF2-40B4-BE49-F238E27FC236}">
                <a16:creationId xmlns:a16="http://schemas.microsoft.com/office/drawing/2014/main" id="{D919871E-8721-4C49-8AB2-C0D348DAFA5B}"/>
              </a:ext>
            </a:extLst>
          </p:cNvPr>
          <p:cNvSpPr>
            <a:spLocks noGrp="1"/>
          </p:cNvSpPr>
          <p:nvPr>
            <p:ph type="body" sz="quarter" idx="39" hasCustomPrompt="1"/>
          </p:nvPr>
        </p:nvSpPr>
        <p:spPr>
          <a:xfrm>
            <a:off x="7744794" y="3557684"/>
            <a:ext cx="2830441" cy="395805"/>
          </a:xfrm>
        </p:spPr>
        <p:txBody>
          <a:bodyPr rtlCol="0" anchor="b"/>
          <a:lstStyle>
            <a:lvl1pPr marL="0" indent="0" algn="l">
              <a:buFont typeface="Arial" panose="020B0604020202020204" pitchFamily="34" charset="0"/>
              <a:buNone/>
              <a:defRPr sz="2400"/>
            </a:lvl1pPr>
          </a:lstStyle>
          <a:p>
            <a:pPr lvl="0" rtl="0"/>
            <a:r>
              <a:rPr lang="fr-FR" noProof="0" dirty="0"/>
              <a:t>Nom</a:t>
            </a:r>
          </a:p>
        </p:txBody>
      </p:sp>
      <p:sp>
        <p:nvSpPr>
          <p:cNvPr id="50" name="Espace réservé du texte 10">
            <a:extLst>
              <a:ext uri="{FF2B5EF4-FFF2-40B4-BE49-F238E27FC236}">
                <a16:creationId xmlns:a16="http://schemas.microsoft.com/office/drawing/2014/main" id="{7D780DEF-5C9E-4113-965F-1F5355E35E52}"/>
              </a:ext>
            </a:extLst>
          </p:cNvPr>
          <p:cNvSpPr>
            <a:spLocks noGrp="1"/>
          </p:cNvSpPr>
          <p:nvPr>
            <p:ph type="body" sz="quarter" idx="40" hasCustomPrompt="1"/>
          </p:nvPr>
        </p:nvSpPr>
        <p:spPr>
          <a:xfrm>
            <a:off x="7744794" y="4452773"/>
            <a:ext cx="2830441" cy="1250615"/>
          </a:xfrm>
        </p:spPr>
        <p:txBody>
          <a:bodyPr rtlCol="0"/>
          <a:lstStyle>
            <a:lvl1pPr marL="0" indent="0" algn="l">
              <a:buNone/>
              <a:defRPr sz="1400">
                <a:solidFill>
                  <a:schemeClr val="tx1">
                    <a:lumMod val="50000"/>
                    <a:lumOff val="50000"/>
                  </a:schemeClr>
                </a:solidFill>
              </a:defRPr>
            </a:lvl1pPr>
          </a:lstStyle>
          <a:p>
            <a:pPr lvl="0" rtl="0"/>
            <a:r>
              <a:rPr lang="fr-FR" noProof="0" dirty="0"/>
              <a:t>Courte biographie</a:t>
            </a:r>
          </a:p>
        </p:txBody>
      </p:sp>
      <p:sp>
        <p:nvSpPr>
          <p:cNvPr id="51" name="Espace réservé du texte 8">
            <a:extLst>
              <a:ext uri="{FF2B5EF4-FFF2-40B4-BE49-F238E27FC236}">
                <a16:creationId xmlns:a16="http://schemas.microsoft.com/office/drawing/2014/main" id="{3BC28981-C986-493A-8659-FAE5C4402348}"/>
              </a:ext>
            </a:extLst>
          </p:cNvPr>
          <p:cNvSpPr>
            <a:spLocks noGrp="1"/>
          </p:cNvSpPr>
          <p:nvPr>
            <p:ph type="body" sz="quarter" idx="41" hasCustomPrompt="1"/>
          </p:nvPr>
        </p:nvSpPr>
        <p:spPr>
          <a:xfrm>
            <a:off x="7744794" y="4082173"/>
            <a:ext cx="2830441" cy="245885"/>
          </a:xfrm>
        </p:spPr>
        <p:txBody>
          <a:bodyPr rtlCol="0"/>
          <a:lstStyle>
            <a:lvl1pPr marL="0" indent="0" algn="l">
              <a:buFont typeface="Arial" panose="020B0604020202020204" pitchFamily="34" charset="0"/>
              <a:buNone/>
              <a:defRPr sz="1400">
                <a:solidFill>
                  <a:schemeClr val="bg1">
                    <a:lumMod val="50000"/>
                  </a:schemeClr>
                </a:solidFill>
              </a:defRPr>
            </a:lvl1pPr>
          </a:lstStyle>
          <a:p>
            <a:pPr lvl="0" rtl="0"/>
            <a:r>
              <a:rPr lang="fr-FR" noProof="0" dirty="0"/>
              <a:t>Titre</a:t>
            </a:r>
          </a:p>
        </p:txBody>
      </p:sp>
      <p:sp>
        <p:nvSpPr>
          <p:cNvPr id="4" name="Titre 3">
            <a:extLst>
              <a:ext uri="{FF2B5EF4-FFF2-40B4-BE49-F238E27FC236}">
                <a16:creationId xmlns:a16="http://schemas.microsoft.com/office/drawing/2014/main" id="{8A4988E9-7A39-4529-8C9C-2B5DB99D3311}"/>
              </a:ext>
            </a:extLst>
          </p:cNvPr>
          <p:cNvSpPr>
            <a:spLocks noGrp="1"/>
          </p:cNvSpPr>
          <p:nvPr>
            <p:ph type="title"/>
          </p:nvPr>
        </p:nvSpPr>
        <p:spPr>
          <a:xfrm>
            <a:off x="601682" y="432000"/>
            <a:ext cx="9973553" cy="432000"/>
          </a:xfrm>
        </p:spPr>
        <p:txBody>
          <a:bodyPr rtlCol="0"/>
          <a:lstStyle/>
          <a:p>
            <a:pPr rtl="0"/>
            <a:r>
              <a:rPr lang="fr-FR" noProof="0"/>
              <a:t>Modifiez le style du titre</a:t>
            </a:r>
            <a:endParaRPr lang="fr-FR" noProof="0" dirty="0"/>
          </a:p>
        </p:txBody>
      </p:sp>
      <p:sp>
        <p:nvSpPr>
          <p:cNvPr id="6" name="Espace réservé du pied de page 5">
            <a:extLst>
              <a:ext uri="{FF2B5EF4-FFF2-40B4-BE49-F238E27FC236}">
                <a16:creationId xmlns:a16="http://schemas.microsoft.com/office/drawing/2014/main" id="{7EBF9ED8-9A9C-443A-BA3F-560FC1AF9653}"/>
              </a:ext>
            </a:extLst>
          </p:cNvPr>
          <p:cNvSpPr>
            <a:spLocks noGrp="1"/>
          </p:cNvSpPr>
          <p:nvPr>
            <p:ph type="ftr" sz="quarter" idx="42"/>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61F118C2-75B3-4BD8-82FE-6B58FA497537}"/>
              </a:ext>
            </a:extLst>
          </p:cNvPr>
          <p:cNvSpPr>
            <a:spLocks noGrp="1"/>
          </p:cNvSpPr>
          <p:nvPr>
            <p:ph type="sldNum" sz="quarter" idx="43"/>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21" name="Espace réservé du texte 4">
            <a:extLst>
              <a:ext uri="{FF2B5EF4-FFF2-40B4-BE49-F238E27FC236}">
                <a16:creationId xmlns:a16="http://schemas.microsoft.com/office/drawing/2014/main" id="{E5815719-95C6-4247-B73D-C26587602667}"/>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Tree>
    <p:extLst>
      <p:ext uri="{BB962C8B-B14F-4D97-AF65-F5344CB8AC3E}">
        <p14:creationId xmlns:p14="http://schemas.microsoft.com/office/powerpoint/2010/main" val="32126431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embres de l’équipe 6">
    <p:spTree>
      <p:nvGrpSpPr>
        <p:cNvPr id="1" name=""/>
        <p:cNvGrpSpPr/>
        <p:nvPr/>
      </p:nvGrpSpPr>
      <p:grpSpPr>
        <a:xfrm>
          <a:off x="0" y="0"/>
          <a:ext cx="0" cy="0"/>
          <a:chOff x="0" y="0"/>
          <a:chExt cx="0" cy="0"/>
        </a:xfrm>
      </p:grpSpPr>
      <p:sp>
        <p:nvSpPr>
          <p:cNvPr id="5" name="Espace réservé du texte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
        <p:nvSpPr>
          <p:cNvPr id="28" name="Espace réservé d’image 15">
            <a:extLst>
              <a:ext uri="{FF2B5EF4-FFF2-40B4-BE49-F238E27FC236}">
                <a16:creationId xmlns:a16="http://schemas.microsoft.com/office/drawing/2014/main" id="{12424001-B070-42CA-89F1-75B99FC8EDEF}"/>
              </a:ext>
            </a:extLst>
          </p:cNvPr>
          <p:cNvSpPr>
            <a:spLocks noGrp="1"/>
          </p:cNvSpPr>
          <p:nvPr>
            <p:ph type="pic" sz="quarter" idx="41" hasCustomPrompt="1"/>
          </p:nvPr>
        </p:nvSpPr>
        <p:spPr>
          <a:xfrm>
            <a:off x="624882" y="2256300"/>
            <a:ext cx="1217130" cy="1217130"/>
          </a:xfrm>
          <a:prstGeom prst="ellipse">
            <a:avLst/>
          </a:prstGeom>
          <a:solidFill>
            <a:schemeClr val="tx1">
              <a:lumMod val="95000"/>
              <a:lumOff val="5000"/>
              <a:alpha val="70000"/>
            </a:schemeClr>
          </a:solidFill>
          <a:ln w="63500" cap="flat">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marL="0" indent="0" algn="l">
              <a:buNone/>
              <a:defRPr lang="en-ZA" sz="1100" i="1" dirty="0">
                <a:solidFill>
                  <a:schemeClr val="tx1">
                    <a:lumMod val="65000"/>
                    <a:lumOff val="35000"/>
                  </a:schemeClr>
                </a:solidFill>
                <a:latin typeface="+mn-lt"/>
                <a:cs typeface="Times New Roman" panose="02020603050405020304" pitchFamily="18" charset="0"/>
              </a:defRPr>
            </a:lvl1pPr>
          </a:lstStyle>
          <a:p>
            <a:pPr marL="266700" lvl="0" indent="-266700" algn="ctr" rtl="0"/>
            <a:r>
              <a:rPr lang="fr-FR" noProof="0" dirty="0"/>
              <a:t>Photo de profil</a:t>
            </a:r>
          </a:p>
        </p:txBody>
      </p:sp>
      <p:sp>
        <p:nvSpPr>
          <p:cNvPr id="18" name="Espace réservé du texte 8">
            <a:extLst>
              <a:ext uri="{FF2B5EF4-FFF2-40B4-BE49-F238E27FC236}">
                <a16:creationId xmlns:a16="http://schemas.microsoft.com/office/drawing/2014/main" id="{CCB83A93-C7AE-47A8-B9E0-8263B17F95ED}"/>
              </a:ext>
            </a:extLst>
          </p:cNvPr>
          <p:cNvSpPr>
            <a:spLocks noGrp="1"/>
          </p:cNvSpPr>
          <p:nvPr>
            <p:ph type="body" sz="quarter" idx="17" hasCustomPrompt="1"/>
          </p:nvPr>
        </p:nvSpPr>
        <p:spPr>
          <a:xfrm>
            <a:off x="1999635" y="2418150"/>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19" name="Espace réservé du texte 10">
            <a:extLst>
              <a:ext uri="{FF2B5EF4-FFF2-40B4-BE49-F238E27FC236}">
                <a16:creationId xmlns:a16="http://schemas.microsoft.com/office/drawing/2014/main" id="{39B06680-6760-4677-A285-43552615E9EA}"/>
              </a:ext>
            </a:extLst>
          </p:cNvPr>
          <p:cNvSpPr>
            <a:spLocks noGrp="1"/>
          </p:cNvSpPr>
          <p:nvPr>
            <p:ph type="body" sz="quarter" idx="18" hasCustomPrompt="1"/>
          </p:nvPr>
        </p:nvSpPr>
        <p:spPr>
          <a:xfrm>
            <a:off x="2015449" y="3118312"/>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29" name="Espace réservé d’image 15">
            <a:extLst>
              <a:ext uri="{FF2B5EF4-FFF2-40B4-BE49-F238E27FC236}">
                <a16:creationId xmlns:a16="http://schemas.microsoft.com/office/drawing/2014/main" id="{06D803D4-7F73-49F7-9CC0-E376C2AB01D5}"/>
              </a:ext>
            </a:extLst>
          </p:cNvPr>
          <p:cNvSpPr>
            <a:spLocks noGrp="1"/>
          </p:cNvSpPr>
          <p:nvPr>
            <p:ph type="pic" sz="quarter" idx="42" hasCustomPrompt="1"/>
          </p:nvPr>
        </p:nvSpPr>
        <p:spPr>
          <a:xfrm>
            <a:off x="4634095" y="2256300"/>
            <a:ext cx="1217130" cy="1217130"/>
          </a:xfrm>
          <a:prstGeom prst="ellipse">
            <a:avLst/>
          </a:prstGeom>
          <a:solidFill>
            <a:schemeClr val="tx1">
              <a:lumMod val="95000"/>
              <a:lumOff val="5000"/>
              <a:alpha val="70000"/>
            </a:schemeClr>
          </a:solidFill>
          <a:ln w="107950" cap="flat">
            <a:solidFill>
              <a:schemeClr val="tx1">
                <a:lumMod val="75000"/>
                <a:lumOff val="25000"/>
                <a:alpha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a:defRPr lang="en-ZA" sz="1100" i="1" dirty="0">
                <a:solidFill>
                  <a:schemeClr val="tx1">
                    <a:lumMod val="50000"/>
                    <a:lumOff val="50000"/>
                  </a:schemeClr>
                </a:solidFill>
                <a:latin typeface="+mn-lt"/>
                <a:cs typeface="Times New Roman" panose="02020603050405020304" pitchFamily="18" charset="0"/>
              </a:defRPr>
            </a:lvl1pPr>
          </a:lstStyle>
          <a:p>
            <a:pPr lvl="0" algn="ctr" rtl="0">
              <a:buNone/>
            </a:pPr>
            <a:r>
              <a:rPr lang="fr-FR" noProof="0" dirty="0"/>
              <a:t>Photo de profil</a:t>
            </a:r>
          </a:p>
        </p:txBody>
      </p:sp>
      <p:sp>
        <p:nvSpPr>
          <p:cNvPr id="36" name="Espace réservé du texte 8">
            <a:extLst>
              <a:ext uri="{FF2B5EF4-FFF2-40B4-BE49-F238E27FC236}">
                <a16:creationId xmlns:a16="http://schemas.microsoft.com/office/drawing/2014/main" id="{699E3971-F6B4-4373-8EB1-BC6983DD8270}"/>
              </a:ext>
            </a:extLst>
          </p:cNvPr>
          <p:cNvSpPr>
            <a:spLocks noGrp="1"/>
          </p:cNvSpPr>
          <p:nvPr>
            <p:ph type="body" sz="quarter" idx="49" hasCustomPrompt="1"/>
          </p:nvPr>
        </p:nvSpPr>
        <p:spPr>
          <a:xfrm>
            <a:off x="6008849" y="2418150"/>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37" name="Espace réservé du texte 10">
            <a:extLst>
              <a:ext uri="{FF2B5EF4-FFF2-40B4-BE49-F238E27FC236}">
                <a16:creationId xmlns:a16="http://schemas.microsoft.com/office/drawing/2014/main" id="{3DF8F758-B96D-49B8-83B7-07FA39EFE0AB}"/>
              </a:ext>
            </a:extLst>
          </p:cNvPr>
          <p:cNvSpPr>
            <a:spLocks noGrp="1"/>
          </p:cNvSpPr>
          <p:nvPr>
            <p:ph type="body" sz="quarter" idx="50" hasCustomPrompt="1"/>
          </p:nvPr>
        </p:nvSpPr>
        <p:spPr>
          <a:xfrm>
            <a:off x="6016756" y="3118312"/>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30" name="Espace réservé d’image 15">
            <a:extLst>
              <a:ext uri="{FF2B5EF4-FFF2-40B4-BE49-F238E27FC236}">
                <a16:creationId xmlns:a16="http://schemas.microsoft.com/office/drawing/2014/main" id="{55A4F561-30F1-443F-9FFB-05E1EC71524E}"/>
              </a:ext>
            </a:extLst>
          </p:cNvPr>
          <p:cNvSpPr>
            <a:spLocks noGrp="1"/>
          </p:cNvSpPr>
          <p:nvPr>
            <p:ph type="pic" sz="quarter" idx="43" hasCustomPrompt="1"/>
          </p:nvPr>
        </p:nvSpPr>
        <p:spPr>
          <a:xfrm>
            <a:off x="8643308" y="2256300"/>
            <a:ext cx="1217130" cy="1217130"/>
          </a:xfrm>
          <a:prstGeom prst="ellipse">
            <a:avLst/>
          </a:prstGeom>
          <a:solidFill>
            <a:schemeClr val="tx1">
              <a:lumMod val="95000"/>
              <a:lumOff val="5000"/>
              <a:alpha val="70000"/>
            </a:schemeClr>
          </a:solidFill>
          <a:ln w="12700" cap="flat">
            <a:solidFill>
              <a:schemeClr val="bg1"/>
            </a:solidFill>
            <a:miter lim="800000"/>
          </a:ln>
          <a:effectLst>
            <a:glow rad="101600">
              <a:schemeClr val="bg1">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a:defRPr lang="en-ZA" sz="1100" i="1" dirty="0">
                <a:solidFill>
                  <a:schemeClr val="tx1">
                    <a:lumMod val="50000"/>
                    <a:lumOff val="50000"/>
                  </a:schemeClr>
                </a:solidFill>
                <a:latin typeface="+mn-lt"/>
                <a:cs typeface="Times New Roman" panose="02020603050405020304" pitchFamily="18" charset="0"/>
              </a:defRPr>
            </a:lvl1pPr>
          </a:lstStyle>
          <a:p>
            <a:pPr lvl="0" algn="ctr" rtl="0">
              <a:buNone/>
            </a:pPr>
            <a:r>
              <a:rPr lang="fr-FR" noProof="0" dirty="0"/>
              <a:t>Photo de profil</a:t>
            </a:r>
          </a:p>
        </p:txBody>
      </p:sp>
      <p:sp>
        <p:nvSpPr>
          <p:cNvPr id="40" name="Espace réservé du texte 8">
            <a:extLst>
              <a:ext uri="{FF2B5EF4-FFF2-40B4-BE49-F238E27FC236}">
                <a16:creationId xmlns:a16="http://schemas.microsoft.com/office/drawing/2014/main" id="{DE4E9879-1917-4C45-A8A2-C6A2856F5F24}"/>
              </a:ext>
            </a:extLst>
          </p:cNvPr>
          <p:cNvSpPr>
            <a:spLocks noGrp="1"/>
          </p:cNvSpPr>
          <p:nvPr>
            <p:ph type="body" sz="quarter" idx="51" hasCustomPrompt="1"/>
          </p:nvPr>
        </p:nvSpPr>
        <p:spPr>
          <a:xfrm>
            <a:off x="10018063" y="2418150"/>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41" name="Espace réservé du texte 10">
            <a:extLst>
              <a:ext uri="{FF2B5EF4-FFF2-40B4-BE49-F238E27FC236}">
                <a16:creationId xmlns:a16="http://schemas.microsoft.com/office/drawing/2014/main" id="{80B361D9-9110-42D7-8F62-08046E843CF1}"/>
              </a:ext>
            </a:extLst>
          </p:cNvPr>
          <p:cNvSpPr>
            <a:spLocks noGrp="1"/>
          </p:cNvSpPr>
          <p:nvPr>
            <p:ph type="body" sz="quarter" idx="52" hasCustomPrompt="1"/>
          </p:nvPr>
        </p:nvSpPr>
        <p:spPr>
          <a:xfrm>
            <a:off x="10018063" y="3118312"/>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54" name="Espace réservé d’image 15">
            <a:extLst>
              <a:ext uri="{FF2B5EF4-FFF2-40B4-BE49-F238E27FC236}">
                <a16:creationId xmlns:a16="http://schemas.microsoft.com/office/drawing/2014/main" id="{E9836B2F-D2CC-4A47-A3FE-016E92B80252}"/>
              </a:ext>
            </a:extLst>
          </p:cNvPr>
          <p:cNvSpPr>
            <a:spLocks noGrp="1"/>
          </p:cNvSpPr>
          <p:nvPr>
            <p:ph type="pic" sz="quarter" idx="55" hasCustomPrompt="1"/>
          </p:nvPr>
        </p:nvSpPr>
        <p:spPr>
          <a:xfrm>
            <a:off x="624882" y="4023015"/>
            <a:ext cx="1217130" cy="1217130"/>
          </a:xfrm>
          <a:prstGeom prst="ellipse">
            <a:avLst/>
          </a:prstGeom>
          <a:solidFill>
            <a:schemeClr val="tx1">
              <a:lumMod val="95000"/>
              <a:lumOff val="5000"/>
              <a:alpha val="70000"/>
            </a:schemeClr>
          </a:solidFill>
          <a:ln w="12700" cap="flat">
            <a:solidFill>
              <a:schemeClr val="bg1"/>
            </a:solidFill>
            <a:miter lim="800000"/>
          </a:ln>
          <a:effectLst>
            <a:glow rad="101600">
              <a:schemeClr val="bg1">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a:defRPr lang="en-ZA" sz="1100" i="1" dirty="0">
                <a:solidFill>
                  <a:schemeClr val="tx1">
                    <a:lumMod val="50000"/>
                    <a:lumOff val="50000"/>
                  </a:schemeClr>
                </a:solidFill>
                <a:latin typeface="+mn-lt"/>
                <a:cs typeface="Times New Roman" panose="02020603050405020304" pitchFamily="18" charset="0"/>
              </a:defRPr>
            </a:lvl1pPr>
          </a:lstStyle>
          <a:p>
            <a:pPr lvl="0" algn="ctr" rtl="0">
              <a:buNone/>
            </a:pPr>
            <a:r>
              <a:rPr lang="fr-FR" noProof="0" dirty="0"/>
              <a:t>Photo de profil</a:t>
            </a:r>
          </a:p>
        </p:txBody>
      </p:sp>
      <p:sp>
        <p:nvSpPr>
          <p:cNvPr id="52" name="Espace réservé du texte 8">
            <a:extLst>
              <a:ext uri="{FF2B5EF4-FFF2-40B4-BE49-F238E27FC236}">
                <a16:creationId xmlns:a16="http://schemas.microsoft.com/office/drawing/2014/main" id="{DF76BDBD-A22E-4EFB-A3D1-749F2F3F7894}"/>
              </a:ext>
            </a:extLst>
          </p:cNvPr>
          <p:cNvSpPr>
            <a:spLocks noGrp="1"/>
          </p:cNvSpPr>
          <p:nvPr>
            <p:ph type="body" sz="quarter" idx="53" hasCustomPrompt="1"/>
          </p:nvPr>
        </p:nvSpPr>
        <p:spPr>
          <a:xfrm>
            <a:off x="1999635" y="4184865"/>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53" name="Espace réservé du texte 10">
            <a:extLst>
              <a:ext uri="{FF2B5EF4-FFF2-40B4-BE49-F238E27FC236}">
                <a16:creationId xmlns:a16="http://schemas.microsoft.com/office/drawing/2014/main" id="{24F46B22-F83C-498E-920C-FE194F8F2E56}"/>
              </a:ext>
            </a:extLst>
          </p:cNvPr>
          <p:cNvSpPr>
            <a:spLocks noGrp="1"/>
          </p:cNvSpPr>
          <p:nvPr>
            <p:ph type="body" sz="quarter" idx="54" hasCustomPrompt="1"/>
          </p:nvPr>
        </p:nvSpPr>
        <p:spPr>
          <a:xfrm>
            <a:off x="2015449" y="4885027"/>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55" name="Espace réservé d’image 15">
            <a:extLst>
              <a:ext uri="{FF2B5EF4-FFF2-40B4-BE49-F238E27FC236}">
                <a16:creationId xmlns:a16="http://schemas.microsoft.com/office/drawing/2014/main" id="{02EC6DDF-472F-47FF-AB50-84DEB99BB340}"/>
              </a:ext>
            </a:extLst>
          </p:cNvPr>
          <p:cNvSpPr>
            <a:spLocks noGrp="1"/>
          </p:cNvSpPr>
          <p:nvPr>
            <p:ph type="pic" sz="quarter" idx="56" hasCustomPrompt="1"/>
          </p:nvPr>
        </p:nvSpPr>
        <p:spPr>
          <a:xfrm>
            <a:off x="4634095" y="4023015"/>
            <a:ext cx="1217130" cy="1217130"/>
          </a:xfrm>
          <a:prstGeom prst="ellipse">
            <a:avLst/>
          </a:prstGeom>
          <a:solidFill>
            <a:schemeClr val="tx1">
              <a:lumMod val="95000"/>
              <a:lumOff val="5000"/>
              <a:alpha val="70000"/>
            </a:schemeClr>
          </a:solidFill>
          <a:ln w="63500" cap="flat">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marL="0" indent="0" algn="ctr">
              <a:buNone/>
              <a:defRPr lang="en-ZA" sz="1100" i="1">
                <a:solidFill>
                  <a:schemeClr val="tx1">
                    <a:lumMod val="65000"/>
                    <a:lumOff val="35000"/>
                  </a:schemeClr>
                </a:solidFill>
                <a:latin typeface="+mn-lt"/>
                <a:cs typeface="Times New Roman" panose="02020603050405020304" pitchFamily="18" charset="0"/>
              </a:defRPr>
            </a:lvl1pPr>
          </a:lstStyle>
          <a:p>
            <a:pPr marL="266700" lvl="0" indent="-266700" algn="ctr" rtl="0"/>
            <a:r>
              <a:rPr lang="fr-FR" noProof="0" dirty="0"/>
              <a:t>Photo de profil</a:t>
            </a:r>
          </a:p>
        </p:txBody>
      </p:sp>
      <p:sp>
        <p:nvSpPr>
          <p:cNvPr id="57" name="Espace réservé du texte 8">
            <a:extLst>
              <a:ext uri="{FF2B5EF4-FFF2-40B4-BE49-F238E27FC236}">
                <a16:creationId xmlns:a16="http://schemas.microsoft.com/office/drawing/2014/main" id="{AF5761D3-6448-4A50-A12B-FA61DEC69082}"/>
              </a:ext>
            </a:extLst>
          </p:cNvPr>
          <p:cNvSpPr>
            <a:spLocks noGrp="1"/>
          </p:cNvSpPr>
          <p:nvPr>
            <p:ph type="body" sz="quarter" idx="58" hasCustomPrompt="1"/>
          </p:nvPr>
        </p:nvSpPr>
        <p:spPr>
          <a:xfrm>
            <a:off x="6008849" y="4184865"/>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58" name="Espace réservé du texte 10">
            <a:extLst>
              <a:ext uri="{FF2B5EF4-FFF2-40B4-BE49-F238E27FC236}">
                <a16:creationId xmlns:a16="http://schemas.microsoft.com/office/drawing/2014/main" id="{9614D939-F32E-421B-AA15-1AAE280558C2}"/>
              </a:ext>
            </a:extLst>
          </p:cNvPr>
          <p:cNvSpPr>
            <a:spLocks noGrp="1"/>
          </p:cNvSpPr>
          <p:nvPr>
            <p:ph type="body" sz="quarter" idx="59" hasCustomPrompt="1"/>
          </p:nvPr>
        </p:nvSpPr>
        <p:spPr>
          <a:xfrm>
            <a:off x="6016756" y="4885027"/>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56" name="Espace réservé d’image 15">
            <a:extLst>
              <a:ext uri="{FF2B5EF4-FFF2-40B4-BE49-F238E27FC236}">
                <a16:creationId xmlns:a16="http://schemas.microsoft.com/office/drawing/2014/main" id="{B6BBF386-2A9D-4CE1-BEA4-F34ECCB54C5B}"/>
              </a:ext>
            </a:extLst>
          </p:cNvPr>
          <p:cNvSpPr>
            <a:spLocks noGrp="1"/>
          </p:cNvSpPr>
          <p:nvPr>
            <p:ph type="pic" sz="quarter" idx="57" hasCustomPrompt="1"/>
          </p:nvPr>
        </p:nvSpPr>
        <p:spPr>
          <a:xfrm>
            <a:off x="8643308" y="4023015"/>
            <a:ext cx="1217130" cy="1217130"/>
          </a:xfrm>
          <a:prstGeom prst="ellipse">
            <a:avLst/>
          </a:prstGeom>
          <a:solidFill>
            <a:schemeClr val="tx1">
              <a:lumMod val="95000"/>
              <a:lumOff val="5000"/>
              <a:alpha val="70000"/>
            </a:schemeClr>
          </a:solidFill>
          <a:ln w="107950" cap="flat">
            <a:solidFill>
              <a:schemeClr val="tx1">
                <a:lumMod val="75000"/>
                <a:lumOff val="25000"/>
                <a:alpha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lvl1pPr>
              <a:defRPr lang="en-ZA" sz="1100" i="1" dirty="0">
                <a:solidFill>
                  <a:schemeClr val="tx1">
                    <a:lumMod val="50000"/>
                    <a:lumOff val="50000"/>
                  </a:schemeClr>
                </a:solidFill>
                <a:latin typeface="+mn-lt"/>
                <a:cs typeface="Times New Roman" panose="02020603050405020304" pitchFamily="18" charset="0"/>
              </a:defRPr>
            </a:lvl1pPr>
          </a:lstStyle>
          <a:p>
            <a:pPr lvl="0" algn="ctr" rtl="0">
              <a:buNone/>
            </a:pPr>
            <a:r>
              <a:rPr lang="fr-FR" noProof="0" dirty="0"/>
              <a:t>Photo de profil</a:t>
            </a:r>
          </a:p>
        </p:txBody>
      </p:sp>
      <p:sp>
        <p:nvSpPr>
          <p:cNvPr id="59" name="Espace réservé du texte 8">
            <a:extLst>
              <a:ext uri="{FF2B5EF4-FFF2-40B4-BE49-F238E27FC236}">
                <a16:creationId xmlns:a16="http://schemas.microsoft.com/office/drawing/2014/main" id="{B91087F7-10AB-48EF-BA8D-F8FA69431013}"/>
              </a:ext>
            </a:extLst>
          </p:cNvPr>
          <p:cNvSpPr>
            <a:spLocks noGrp="1"/>
          </p:cNvSpPr>
          <p:nvPr>
            <p:ph type="body" sz="quarter" idx="60" hasCustomPrompt="1"/>
          </p:nvPr>
        </p:nvSpPr>
        <p:spPr>
          <a:xfrm>
            <a:off x="10018063" y="4184865"/>
            <a:ext cx="1572736" cy="656544"/>
          </a:xfrm>
        </p:spPr>
        <p:txBody>
          <a:bodyPr tIns="0" bIns="0" rtlCol="0" anchor="b"/>
          <a:lstStyle>
            <a:lvl1pPr marL="0" indent="0" algn="l">
              <a:buFont typeface="Arial" panose="020B0604020202020204" pitchFamily="34" charset="0"/>
              <a:buNone/>
              <a:defRPr sz="2400"/>
            </a:lvl1pPr>
          </a:lstStyle>
          <a:p>
            <a:pPr lvl="0" rtl="0"/>
            <a:r>
              <a:rPr lang="fr-FR" noProof="0" dirty="0"/>
              <a:t>Nom complet</a:t>
            </a:r>
          </a:p>
        </p:txBody>
      </p:sp>
      <p:sp>
        <p:nvSpPr>
          <p:cNvPr id="60" name="Espace réservé du texte 10">
            <a:extLst>
              <a:ext uri="{FF2B5EF4-FFF2-40B4-BE49-F238E27FC236}">
                <a16:creationId xmlns:a16="http://schemas.microsoft.com/office/drawing/2014/main" id="{66D5770C-6F0D-4847-9DCB-025E17E91441}"/>
              </a:ext>
            </a:extLst>
          </p:cNvPr>
          <p:cNvSpPr>
            <a:spLocks noGrp="1"/>
          </p:cNvSpPr>
          <p:nvPr>
            <p:ph type="body" sz="quarter" idx="61" hasCustomPrompt="1"/>
          </p:nvPr>
        </p:nvSpPr>
        <p:spPr>
          <a:xfrm>
            <a:off x="10018063" y="4885027"/>
            <a:ext cx="1572736" cy="355118"/>
          </a:xfrm>
        </p:spPr>
        <p:txBody>
          <a:bodyPr rtlCol="0"/>
          <a:lstStyle>
            <a:lvl1pPr marL="0" indent="0" algn="l">
              <a:buNone/>
              <a:defRPr sz="1400">
                <a:solidFill>
                  <a:schemeClr val="tx1">
                    <a:lumMod val="50000"/>
                    <a:lumOff val="50000"/>
                  </a:schemeClr>
                </a:solidFill>
              </a:defRPr>
            </a:lvl1pPr>
          </a:lstStyle>
          <a:p>
            <a:pPr lvl="0" rtl="0"/>
            <a:r>
              <a:rPr lang="fr-FR" noProof="0" dirty="0"/>
              <a:t>Description de puce</a:t>
            </a:r>
          </a:p>
        </p:txBody>
      </p:sp>
      <p:sp>
        <p:nvSpPr>
          <p:cNvPr id="4" name="Titre 3">
            <a:extLst>
              <a:ext uri="{FF2B5EF4-FFF2-40B4-BE49-F238E27FC236}">
                <a16:creationId xmlns:a16="http://schemas.microsoft.com/office/drawing/2014/main" id="{69E86487-436E-4E20-818F-6FE245920CEE}"/>
              </a:ext>
            </a:extLst>
          </p:cNvPr>
          <p:cNvSpPr>
            <a:spLocks noGrp="1"/>
          </p:cNvSpPr>
          <p:nvPr>
            <p:ph type="title"/>
          </p:nvPr>
        </p:nvSpPr>
        <p:spPr/>
        <p:txBody>
          <a:bodyPr rtlCol="0"/>
          <a:lstStyle/>
          <a:p>
            <a:pPr rtl="0"/>
            <a:r>
              <a:rPr lang="fr-FR" noProof="0"/>
              <a:t>Modifiez le style du titre</a:t>
            </a:r>
            <a:endParaRPr lang="fr-FR" noProof="0" dirty="0"/>
          </a:p>
        </p:txBody>
      </p:sp>
      <p:sp>
        <p:nvSpPr>
          <p:cNvPr id="6" name="Espace réservé du pied de page 5">
            <a:extLst>
              <a:ext uri="{FF2B5EF4-FFF2-40B4-BE49-F238E27FC236}">
                <a16:creationId xmlns:a16="http://schemas.microsoft.com/office/drawing/2014/main" id="{7EC773E5-5A1D-47F5-A9E8-22ED16ACFB98}"/>
              </a:ext>
            </a:extLst>
          </p:cNvPr>
          <p:cNvSpPr>
            <a:spLocks noGrp="1"/>
          </p:cNvSpPr>
          <p:nvPr>
            <p:ph type="ftr" sz="quarter" idx="62"/>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86BC18B1-2A69-45F2-9E64-4039A1621DF4}"/>
              </a:ext>
            </a:extLst>
          </p:cNvPr>
          <p:cNvSpPr>
            <a:spLocks noGrp="1"/>
          </p:cNvSpPr>
          <p:nvPr>
            <p:ph type="sldNum" sz="quarter" idx="63"/>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Tree>
    <p:extLst>
      <p:ext uri="{BB962C8B-B14F-4D97-AF65-F5344CB8AC3E}">
        <p14:creationId xmlns:p14="http://schemas.microsoft.com/office/powerpoint/2010/main" val="32128930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Merci">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AB17F09-2FB8-477A-B617-7C7DF00E790D}"/>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2" name="Rectangle 11">
            <a:extLst>
              <a:ext uri="{FF2B5EF4-FFF2-40B4-BE49-F238E27FC236}">
                <a16:creationId xmlns:a16="http://schemas.microsoft.com/office/drawing/2014/main" id="{5766666C-26CB-43F7-98BE-26169B9B534F}"/>
              </a:ext>
            </a:extLst>
          </p:cNvPr>
          <p:cNvSpPr/>
          <p:nvPr userDrawn="1"/>
        </p:nvSpPr>
        <p:spPr>
          <a:xfrm>
            <a:off x="-1" y="6704160"/>
            <a:ext cx="1219200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0" name="Rectangle 19" title="Graphisme Superposition">
            <a:extLst>
              <a:ext uri="{FF2B5EF4-FFF2-40B4-BE49-F238E27FC236}">
                <a16:creationId xmlns:a16="http://schemas.microsoft.com/office/drawing/2014/main" id="{1FE4E1AC-B5B2-4E9A-91BE-8FD5C03079FD}"/>
              </a:ext>
            </a:extLst>
          </p:cNvPr>
          <p:cNvSpPr/>
          <p:nvPr userDrawn="1"/>
        </p:nvSpPr>
        <p:spPr bwMode="ltGray">
          <a:xfrm>
            <a:off x="6894288" y="2378066"/>
            <a:ext cx="5008820" cy="438230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1" name="Rectangle 20" title="Graphisme Superposition">
            <a:extLst>
              <a:ext uri="{FF2B5EF4-FFF2-40B4-BE49-F238E27FC236}">
                <a16:creationId xmlns:a16="http://schemas.microsoft.com/office/drawing/2014/main" id="{F99B621E-651C-4C89-A9C4-28A012B85846}"/>
              </a:ext>
            </a:extLst>
          </p:cNvPr>
          <p:cNvSpPr/>
          <p:nvPr userDrawn="1"/>
        </p:nvSpPr>
        <p:spPr bwMode="ltGray">
          <a:xfrm>
            <a:off x="6894288" y="210465"/>
            <a:ext cx="5008820" cy="2167601"/>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2" name="Connecteur droit 21">
            <a:extLst>
              <a:ext uri="{FF2B5EF4-FFF2-40B4-BE49-F238E27FC236}">
                <a16:creationId xmlns:a16="http://schemas.microsoft.com/office/drawing/2014/main" id="{E6CBB339-4EA4-4FD1-9BB3-701EE80B5088}"/>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5530CE77-54B1-4849-AFD3-A4118B3B1380}"/>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6" name="Titre 1">
            <a:extLst>
              <a:ext uri="{FF2B5EF4-FFF2-40B4-BE49-F238E27FC236}">
                <a16:creationId xmlns:a16="http://schemas.microsoft.com/office/drawing/2014/main" id="{0970E0FA-1A52-40A2-A249-316F9C37CA42}"/>
              </a:ext>
            </a:extLst>
          </p:cNvPr>
          <p:cNvSpPr>
            <a:spLocks noGrp="1"/>
          </p:cNvSpPr>
          <p:nvPr>
            <p:ph type="ctrTitle" hasCustomPrompt="1"/>
          </p:nvPr>
        </p:nvSpPr>
        <p:spPr>
          <a:xfrm>
            <a:off x="7162799" y="2644738"/>
            <a:ext cx="4456700" cy="2167600"/>
          </a:xfrm>
        </p:spPr>
        <p:txBody>
          <a:bodyPr rtlCol="0" anchor="b"/>
          <a:lstStyle>
            <a:lvl1pPr marL="0" algn="r" defTabSz="914400" rtl="0" eaLnBrk="1" latinLnBrk="0" hangingPunct="1">
              <a:lnSpc>
                <a:spcPct val="90000"/>
              </a:lnSpc>
              <a:spcBef>
                <a:spcPct val="0"/>
              </a:spcBef>
              <a:buNone/>
              <a:defRPr lang="en-ZA" sz="8000" b="1" kern="1200" cap="all" spc="-150" baseline="0" dirty="0">
                <a:solidFill>
                  <a:schemeClr val="bg1"/>
                </a:solidFill>
                <a:latin typeface="+mj-lt"/>
                <a:ea typeface="+mj-ea"/>
                <a:cs typeface="+mj-cs"/>
              </a:defRPr>
            </a:lvl1pPr>
          </a:lstStyle>
          <a:p>
            <a:pPr rtl="0"/>
            <a:r>
              <a:rPr lang="fr-FR" noProof="0" dirty="0"/>
              <a:t>Merci  </a:t>
            </a:r>
          </a:p>
        </p:txBody>
      </p:sp>
      <p:pic>
        <p:nvPicPr>
          <p:cNvPr id="10" name="Image 9">
            <a:extLst>
              <a:ext uri="{FF2B5EF4-FFF2-40B4-BE49-F238E27FC236}">
                <a16:creationId xmlns:a16="http://schemas.microsoft.com/office/drawing/2014/main" id="{22CF4172-29E1-4D30-904A-8BD5113C18A0}"/>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272644" y="580702"/>
            <a:ext cx="1346855" cy="519653"/>
          </a:xfrm>
          <a:prstGeom prst="rect">
            <a:avLst/>
          </a:prstGeom>
        </p:spPr>
      </p:pic>
      <p:cxnSp>
        <p:nvCxnSpPr>
          <p:cNvPr id="25" name="Connecteur droit 24">
            <a:extLst>
              <a:ext uri="{FF2B5EF4-FFF2-40B4-BE49-F238E27FC236}">
                <a16:creationId xmlns:a16="http://schemas.microsoft.com/office/drawing/2014/main" id="{719794C5-08DF-4384-90C5-733845C8C7D9}"/>
              </a:ext>
            </a:extLst>
          </p:cNvPr>
          <p:cNvCxnSpPr>
            <a:cxnSpLocks/>
          </p:cNvCxnSpPr>
          <p:nvPr userDrawn="1"/>
        </p:nvCxnSpPr>
        <p:spPr>
          <a:xfrm>
            <a:off x="689428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17" name="Sous-titre 2">
            <a:extLst>
              <a:ext uri="{FF2B5EF4-FFF2-40B4-BE49-F238E27FC236}">
                <a16:creationId xmlns:a16="http://schemas.microsoft.com/office/drawing/2014/main" id="{3BCBEEC5-D921-4710-B8FF-692DAB4797FF}"/>
              </a:ext>
            </a:extLst>
          </p:cNvPr>
          <p:cNvSpPr>
            <a:spLocks noGrp="1"/>
          </p:cNvSpPr>
          <p:nvPr>
            <p:ph type="subTitle" idx="1" hasCustomPrompt="1"/>
          </p:nvPr>
        </p:nvSpPr>
        <p:spPr>
          <a:xfrm>
            <a:off x="7162798" y="5025053"/>
            <a:ext cx="4123927" cy="271807"/>
          </a:xfrm>
        </p:spPr>
        <p:txBody>
          <a:bodyPr rtlCol="0"/>
          <a:lstStyle>
            <a:lvl1pPr marL="0" indent="0" algn="r">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dirty="0"/>
              <a:t>Nom complet</a:t>
            </a:r>
          </a:p>
        </p:txBody>
      </p:sp>
      <p:sp>
        <p:nvSpPr>
          <p:cNvPr id="18" name="Espace réservé du texte 4">
            <a:extLst>
              <a:ext uri="{FF2B5EF4-FFF2-40B4-BE49-F238E27FC236}">
                <a16:creationId xmlns:a16="http://schemas.microsoft.com/office/drawing/2014/main" id="{DB91AC62-3ECA-4CD6-9D68-BD76E467EDB5}"/>
              </a:ext>
            </a:extLst>
          </p:cNvPr>
          <p:cNvSpPr>
            <a:spLocks noGrp="1"/>
          </p:cNvSpPr>
          <p:nvPr>
            <p:ph type="body" sz="quarter" idx="15" hasCustomPrompt="1"/>
          </p:nvPr>
        </p:nvSpPr>
        <p:spPr>
          <a:xfrm>
            <a:off x="7162798" y="5431223"/>
            <a:ext cx="4123927" cy="252000"/>
          </a:xfrm>
        </p:spPr>
        <p:txBody>
          <a:bodyPr rtlCol="0"/>
          <a:lstStyle>
            <a:lvl1pPr marL="0" indent="0" algn="r">
              <a:buNone/>
              <a:defRPr sz="16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Téléphone</a:t>
            </a:r>
          </a:p>
        </p:txBody>
      </p:sp>
      <p:sp>
        <p:nvSpPr>
          <p:cNvPr id="19" name="Espace réservé du texte 10">
            <a:extLst>
              <a:ext uri="{FF2B5EF4-FFF2-40B4-BE49-F238E27FC236}">
                <a16:creationId xmlns:a16="http://schemas.microsoft.com/office/drawing/2014/main" id="{ADDC2574-9CF3-4678-9FEE-004CF6F47033}"/>
              </a:ext>
            </a:extLst>
          </p:cNvPr>
          <p:cNvSpPr>
            <a:spLocks noGrp="1"/>
          </p:cNvSpPr>
          <p:nvPr>
            <p:ph type="body" sz="quarter" idx="16" hasCustomPrompt="1"/>
          </p:nvPr>
        </p:nvSpPr>
        <p:spPr>
          <a:xfrm>
            <a:off x="7162798" y="5817586"/>
            <a:ext cx="4123927" cy="252000"/>
          </a:xfrm>
        </p:spPr>
        <p:txBody>
          <a:bodyPr rtlCol="0"/>
          <a:lstStyle>
            <a:lvl1pPr marL="0" indent="0" algn="r">
              <a:buNone/>
              <a:defRPr sz="1600">
                <a:solidFill>
                  <a:schemeClr val="bg1"/>
                </a:solidFill>
              </a:defRPr>
            </a:lvl1pPr>
          </a:lstStyle>
          <a:p>
            <a:pPr lvl="0" rtl="0"/>
            <a:r>
              <a:rPr lang="fr-FR" noProof="0" dirty="0"/>
              <a:t>E-mail</a:t>
            </a:r>
          </a:p>
        </p:txBody>
      </p:sp>
      <p:sp>
        <p:nvSpPr>
          <p:cNvPr id="24" name="Espace réservé du texte 15">
            <a:extLst>
              <a:ext uri="{FF2B5EF4-FFF2-40B4-BE49-F238E27FC236}">
                <a16:creationId xmlns:a16="http://schemas.microsoft.com/office/drawing/2014/main" id="{4CC733C3-A907-460A-8AD7-49363E9AAB1C}"/>
              </a:ext>
            </a:extLst>
          </p:cNvPr>
          <p:cNvSpPr>
            <a:spLocks noGrp="1"/>
          </p:cNvSpPr>
          <p:nvPr>
            <p:ph type="body" sz="quarter" idx="17" hasCustomPrompt="1"/>
          </p:nvPr>
        </p:nvSpPr>
        <p:spPr>
          <a:xfrm>
            <a:off x="7163009" y="6203950"/>
            <a:ext cx="4125482" cy="252413"/>
          </a:xfrm>
        </p:spPr>
        <p:txBody>
          <a:bodyPr rtlCol="0"/>
          <a:lstStyle>
            <a:lvl1pPr marL="0" indent="0" algn="r">
              <a:buNone/>
              <a:defRPr sz="1600">
                <a:solidFill>
                  <a:schemeClr val="bg1"/>
                </a:solidFill>
              </a:defRPr>
            </a:lvl1pPr>
          </a:lstStyle>
          <a:p>
            <a:pPr lvl="0" rtl="0"/>
            <a:r>
              <a:rPr lang="fr-FR" noProof="0" dirty="0"/>
              <a:t>Site web</a:t>
            </a:r>
          </a:p>
        </p:txBody>
      </p:sp>
      <p:sp>
        <p:nvSpPr>
          <p:cNvPr id="16" name="Ovale 15">
            <a:extLst>
              <a:ext uri="{FF2B5EF4-FFF2-40B4-BE49-F238E27FC236}">
                <a16:creationId xmlns:a16="http://schemas.microsoft.com/office/drawing/2014/main" id="{883FB367-9560-41D1-B4DB-0D0284D31E3E}"/>
              </a:ext>
            </a:extLst>
          </p:cNvPr>
          <p:cNvSpPr/>
          <p:nvPr userDrawn="1"/>
        </p:nvSpPr>
        <p:spPr>
          <a:xfrm>
            <a:off x="3004667" y="2917733"/>
            <a:ext cx="1022532" cy="1022532"/>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6" name="Ovale 25">
            <a:extLst>
              <a:ext uri="{FF2B5EF4-FFF2-40B4-BE49-F238E27FC236}">
                <a16:creationId xmlns:a16="http://schemas.microsoft.com/office/drawing/2014/main" id="{7765916E-A562-4EC7-BECD-E09320F7CE22}"/>
              </a:ext>
            </a:extLst>
          </p:cNvPr>
          <p:cNvSpPr/>
          <p:nvPr userDrawn="1"/>
        </p:nvSpPr>
        <p:spPr>
          <a:xfrm>
            <a:off x="3477091" y="3390157"/>
            <a:ext cx="77685" cy="77685"/>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7" name="Ovale 26">
            <a:extLst>
              <a:ext uri="{FF2B5EF4-FFF2-40B4-BE49-F238E27FC236}">
                <a16:creationId xmlns:a16="http://schemas.microsoft.com/office/drawing/2014/main" id="{5F3BE85F-A442-4F7A-B17E-B0AD0A1A5A32}"/>
              </a:ext>
            </a:extLst>
          </p:cNvPr>
          <p:cNvSpPr/>
          <p:nvPr userDrawn="1"/>
        </p:nvSpPr>
        <p:spPr>
          <a:xfrm>
            <a:off x="2176606" y="2068627"/>
            <a:ext cx="2678654" cy="2720745"/>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8" name="Ovale 27">
            <a:extLst>
              <a:ext uri="{FF2B5EF4-FFF2-40B4-BE49-F238E27FC236}">
                <a16:creationId xmlns:a16="http://schemas.microsoft.com/office/drawing/2014/main" id="{41024262-F018-4B83-BC12-AE595F2BBD39}"/>
              </a:ext>
            </a:extLst>
          </p:cNvPr>
          <p:cNvSpPr/>
          <p:nvPr userDrawn="1"/>
        </p:nvSpPr>
        <p:spPr>
          <a:xfrm>
            <a:off x="3497933" y="2018703"/>
            <a:ext cx="36000" cy="36000"/>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9" name="Ovale 28">
            <a:extLst>
              <a:ext uri="{FF2B5EF4-FFF2-40B4-BE49-F238E27FC236}">
                <a16:creationId xmlns:a16="http://schemas.microsoft.com/office/drawing/2014/main" id="{39AA664F-1891-4089-A1EC-D4D78A20D903}"/>
              </a:ext>
            </a:extLst>
          </p:cNvPr>
          <p:cNvSpPr/>
          <p:nvPr userDrawn="1"/>
        </p:nvSpPr>
        <p:spPr>
          <a:xfrm>
            <a:off x="3438860" y="4711087"/>
            <a:ext cx="154147" cy="156570"/>
          </a:xfrm>
          <a:prstGeom prst="ellipse">
            <a:avLst/>
          </a:prstGeom>
          <a:noFill/>
          <a:ln w="3175">
            <a:solidFill>
              <a:schemeClr val="bg1"/>
            </a:solidFill>
          </a:ln>
          <a:effectLst>
            <a:glow rad="114300">
              <a:schemeClr val="bg1">
                <a:alpha val="15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cxnSp>
        <p:nvCxnSpPr>
          <p:cNvPr id="30" name="Connecteur droit 29">
            <a:extLst>
              <a:ext uri="{FF2B5EF4-FFF2-40B4-BE49-F238E27FC236}">
                <a16:creationId xmlns:a16="http://schemas.microsoft.com/office/drawing/2014/main" id="{C5574B58-F4FB-4017-9DA9-6F879B9007C3}"/>
              </a:ext>
            </a:extLst>
          </p:cNvPr>
          <p:cNvCxnSpPr>
            <a:cxnSpLocks/>
          </p:cNvCxnSpPr>
          <p:nvPr userDrawn="1"/>
        </p:nvCxnSpPr>
        <p:spPr>
          <a:xfrm flipV="1">
            <a:off x="2874362" y="4154407"/>
            <a:ext cx="1269930" cy="1269930"/>
          </a:xfrm>
          <a:prstGeom prst="line">
            <a:avLst/>
          </a:prstGeom>
          <a:ln>
            <a:solidFill>
              <a:schemeClr val="bg2">
                <a:alpha val="30000"/>
              </a:schemeClr>
            </a:solidFill>
          </a:ln>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DBCF129E-ECF4-486F-B299-1D7AB5F17351}"/>
              </a:ext>
            </a:extLst>
          </p:cNvPr>
          <p:cNvCxnSpPr>
            <a:cxnSpLocks/>
          </p:cNvCxnSpPr>
          <p:nvPr userDrawn="1"/>
        </p:nvCxnSpPr>
        <p:spPr>
          <a:xfrm flipH="1" flipV="1">
            <a:off x="2874362" y="1401738"/>
            <a:ext cx="1269930" cy="1269930"/>
          </a:xfrm>
          <a:prstGeom prst="line">
            <a:avLst/>
          </a:prstGeom>
          <a:ln>
            <a:solidFill>
              <a:schemeClr val="bg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2072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0294365-4003-437C-A0F5-524248E374DD}"/>
              </a:ext>
            </a:extLst>
          </p:cNvPr>
          <p:cNvSpPr/>
          <p:nvPr userDrawn="1"/>
        </p:nvSpPr>
        <p:spPr>
          <a:xfrm>
            <a:off x="0" y="6704160"/>
            <a:ext cx="1219200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9" name="Rectangle 8">
            <a:extLst>
              <a:ext uri="{FF2B5EF4-FFF2-40B4-BE49-F238E27FC236}">
                <a16:creationId xmlns:a16="http://schemas.microsoft.com/office/drawing/2014/main" id="{7EFA281E-522D-4FF3-9C5D-ABFB832C7091}"/>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3" name="Rectangle 22" title="Graphisme Superposition">
            <a:extLst>
              <a:ext uri="{FF2B5EF4-FFF2-40B4-BE49-F238E27FC236}">
                <a16:creationId xmlns:a16="http://schemas.microsoft.com/office/drawing/2014/main" id="{91AAC7D0-2F52-4711-BE35-1406E978A9C9}"/>
              </a:ext>
            </a:extLst>
          </p:cNvPr>
          <p:cNvSpPr/>
          <p:nvPr userDrawn="1"/>
        </p:nvSpPr>
        <p:spPr bwMode="ltGray">
          <a:xfrm>
            <a:off x="441325" y="3897168"/>
            <a:ext cx="5877235" cy="28632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5" name="Sous-titre 2">
            <a:extLst>
              <a:ext uri="{FF2B5EF4-FFF2-40B4-BE49-F238E27FC236}">
                <a16:creationId xmlns:a16="http://schemas.microsoft.com/office/drawing/2014/main" id="{569475B0-300D-4DAC-9037-4A7165C20127}"/>
              </a:ext>
            </a:extLst>
          </p:cNvPr>
          <p:cNvSpPr>
            <a:spLocks noGrp="1"/>
          </p:cNvSpPr>
          <p:nvPr>
            <p:ph type="subTitle" idx="1"/>
          </p:nvPr>
        </p:nvSpPr>
        <p:spPr>
          <a:xfrm>
            <a:off x="758152" y="5489089"/>
            <a:ext cx="5167824" cy="691666"/>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6" name="Rectangle 25" title="Graphisme Superposition">
            <a:extLst>
              <a:ext uri="{FF2B5EF4-FFF2-40B4-BE49-F238E27FC236}">
                <a16:creationId xmlns:a16="http://schemas.microsoft.com/office/drawing/2014/main" id="{AD6363D5-DBCE-486B-BFAD-F4486CCB439E}"/>
              </a:ext>
            </a:extLst>
          </p:cNvPr>
          <p:cNvSpPr/>
          <p:nvPr userDrawn="1"/>
        </p:nvSpPr>
        <p:spPr bwMode="ltGray">
          <a:xfrm>
            <a:off x="441324" y="210465"/>
            <a:ext cx="5877225" cy="3694783"/>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4" name="Titre 1">
            <a:extLst>
              <a:ext uri="{FF2B5EF4-FFF2-40B4-BE49-F238E27FC236}">
                <a16:creationId xmlns:a16="http://schemas.microsoft.com/office/drawing/2014/main" id="{E5F6BFFB-AC1F-469E-BF67-102C61E468AE}"/>
              </a:ext>
            </a:extLst>
          </p:cNvPr>
          <p:cNvSpPr>
            <a:spLocks noGrp="1"/>
          </p:cNvSpPr>
          <p:nvPr>
            <p:ph type="ctrTitle" hasCustomPrompt="1"/>
          </p:nvPr>
        </p:nvSpPr>
        <p:spPr>
          <a:xfrm>
            <a:off x="758917" y="3907857"/>
            <a:ext cx="5167824" cy="1532849"/>
          </a:xfrm>
        </p:spPr>
        <p:txBody>
          <a:bodyPr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Option page de garde de la présentation</a:t>
            </a:r>
          </a:p>
        </p:txBody>
      </p:sp>
      <p:pic>
        <p:nvPicPr>
          <p:cNvPr id="27" name="Image 26">
            <a:extLst>
              <a:ext uri="{FF2B5EF4-FFF2-40B4-BE49-F238E27FC236}">
                <a16:creationId xmlns:a16="http://schemas.microsoft.com/office/drawing/2014/main" id="{8ADF6F8F-C843-46C9-BCAE-3A814A33C0F0}"/>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4644589" y="580702"/>
            <a:ext cx="1346855" cy="519653"/>
          </a:xfrm>
          <a:prstGeom prst="rect">
            <a:avLst/>
          </a:prstGeom>
        </p:spPr>
      </p:pic>
      <p:cxnSp>
        <p:nvCxnSpPr>
          <p:cNvPr id="33" name="Connecteur droit 32">
            <a:extLst>
              <a:ext uri="{FF2B5EF4-FFF2-40B4-BE49-F238E27FC236}">
                <a16:creationId xmlns:a16="http://schemas.microsoft.com/office/drawing/2014/main" id="{FE3C30B5-B1F5-4F75-B228-FD8CA3FBF33D}"/>
              </a:ext>
            </a:extLst>
          </p:cNvPr>
          <p:cNvCxnSpPr>
            <a:cxnSpLocks/>
          </p:cNvCxnSpPr>
          <p:nvPr userDrawn="1"/>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34" name="Connecteur droit 33">
            <a:extLst>
              <a:ext uri="{FF2B5EF4-FFF2-40B4-BE49-F238E27FC236}">
                <a16:creationId xmlns:a16="http://schemas.microsoft.com/office/drawing/2014/main" id="{91ECDD84-471C-4235-9B29-BC10612DDC1E}"/>
              </a:ext>
            </a:extLst>
          </p:cNvPr>
          <p:cNvCxnSpPr>
            <a:cxnSpLocks/>
          </p:cNvCxnSpPr>
          <p:nvPr userDrawn="1"/>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832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avec photo">
    <p:bg>
      <p:bgPr>
        <a:solidFill>
          <a:schemeClr val="tx1"/>
        </a:solidFill>
        <a:effectLst/>
      </p:bgPr>
    </p:bg>
    <p:spTree>
      <p:nvGrpSpPr>
        <p:cNvPr id="1" name=""/>
        <p:cNvGrpSpPr/>
        <p:nvPr/>
      </p:nvGrpSpPr>
      <p:grpSpPr>
        <a:xfrm>
          <a:off x="0" y="0"/>
          <a:ext cx="0" cy="0"/>
          <a:chOff x="0" y="0"/>
          <a:chExt cx="0" cy="0"/>
        </a:xfrm>
      </p:grpSpPr>
      <p:sp>
        <p:nvSpPr>
          <p:cNvPr id="5" name="Espace réservé d’image 4">
            <a:extLst>
              <a:ext uri="{FF2B5EF4-FFF2-40B4-BE49-F238E27FC236}">
                <a16:creationId xmlns:a16="http://schemas.microsoft.com/office/drawing/2014/main" id="{71354EEE-2DC5-4D1B-9807-25660421A04D}"/>
              </a:ext>
            </a:extLst>
          </p:cNvPr>
          <p:cNvSpPr>
            <a:spLocks noGrp="1"/>
          </p:cNvSpPr>
          <p:nvPr>
            <p:ph type="pic" sz="quarter" idx="10" hasCustomPrompt="1"/>
          </p:nvPr>
        </p:nvSpPr>
        <p:spPr>
          <a:xfrm>
            <a:off x="0" y="0"/>
            <a:ext cx="12192000" cy="6704013"/>
          </a:xfrm>
        </p:spPr>
        <p:txBody>
          <a:bodyPr rIns="396000" rtlCol="0" anchor="ctr"/>
          <a:lstStyle>
            <a:lvl1pPr marL="0" indent="0" algn="r">
              <a:buNone/>
              <a:defRPr i="1"/>
            </a:lvl1pPr>
          </a:lstStyle>
          <a:p>
            <a:pPr rtl="0"/>
            <a:r>
              <a:rPr lang="fr-FR" noProof="0" dirty="0"/>
              <a:t>Insérez ou glissez-déplacez votre photo</a:t>
            </a:r>
          </a:p>
        </p:txBody>
      </p:sp>
      <p:sp>
        <p:nvSpPr>
          <p:cNvPr id="27" name="Rectangle 26">
            <a:extLst>
              <a:ext uri="{FF2B5EF4-FFF2-40B4-BE49-F238E27FC236}">
                <a16:creationId xmlns:a16="http://schemas.microsoft.com/office/drawing/2014/main" id="{65618A6D-2D01-4E48-A214-E027E1DF2926}"/>
              </a:ext>
            </a:extLst>
          </p:cNvPr>
          <p:cNvSpPr/>
          <p:nvPr userDrawn="1"/>
        </p:nvSpPr>
        <p:spPr>
          <a:xfrm>
            <a:off x="-1" y="6704160"/>
            <a:ext cx="12191999"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8" name="Rectangle 27">
            <a:extLst>
              <a:ext uri="{FF2B5EF4-FFF2-40B4-BE49-F238E27FC236}">
                <a16:creationId xmlns:a16="http://schemas.microsoft.com/office/drawing/2014/main" id="{6D3A6A3E-8350-4459-B8CC-EAD99A470244}"/>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0" name="Rectangle 9" title="Graphisme Superposition">
            <a:extLst>
              <a:ext uri="{FF2B5EF4-FFF2-40B4-BE49-F238E27FC236}">
                <a16:creationId xmlns:a16="http://schemas.microsoft.com/office/drawing/2014/main" id="{116BA484-94A7-491B-8880-A549E58F3024}"/>
              </a:ext>
            </a:extLst>
          </p:cNvPr>
          <p:cNvSpPr/>
          <p:nvPr userDrawn="1"/>
        </p:nvSpPr>
        <p:spPr bwMode="ltGray">
          <a:xfrm>
            <a:off x="441325" y="3897168"/>
            <a:ext cx="5877235" cy="28632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 name="Sous-titre 2">
            <a:extLst>
              <a:ext uri="{FF2B5EF4-FFF2-40B4-BE49-F238E27FC236}">
                <a16:creationId xmlns:a16="http://schemas.microsoft.com/office/drawing/2014/main" id="{C9980B88-3F4A-4688-9ED0-17EF37E62D93}"/>
              </a:ext>
            </a:extLst>
          </p:cNvPr>
          <p:cNvSpPr>
            <a:spLocks noGrp="1"/>
          </p:cNvSpPr>
          <p:nvPr>
            <p:ph type="subTitle" idx="1"/>
          </p:nvPr>
        </p:nvSpPr>
        <p:spPr>
          <a:xfrm>
            <a:off x="758152" y="5489089"/>
            <a:ext cx="5167824" cy="691666"/>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9" name="Rectangle 8" title="Graphisme Superposition">
            <a:extLst>
              <a:ext uri="{FF2B5EF4-FFF2-40B4-BE49-F238E27FC236}">
                <a16:creationId xmlns:a16="http://schemas.microsoft.com/office/drawing/2014/main" id="{C7502B15-7A29-47F1-B4E2-978F0C462B12}"/>
              </a:ext>
            </a:extLst>
          </p:cNvPr>
          <p:cNvSpPr/>
          <p:nvPr userDrawn="1"/>
        </p:nvSpPr>
        <p:spPr bwMode="ltGray">
          <a:xfrm>
            <a:off x="441324" y="210465"/>
            <a:ext cx="5877225" cy="3694783"/>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 name="Titr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58917" y="3907857"/>
            <a:ext cx="5167824" cy="1532849"/>
          </a:xfrm>
        </p:spPr>
        <p:txBody>
          <a:bodyPr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Option page de garde de la présentation</a:t>
            </a:r>
          </a:p>
        </p:txBody>
      </p:sp>
      <p:pic>
        <p:nvPicPr>
          <p:cNvPr id="11" name="Image 10">
            <a:extLst>
              <a:ext uri="{FF2B5EF4-FFF2-40B4-BE49-F238E27FC236}">
                <a16:creationId xmlns:a16="http://schemas.microsoft.com/office/drawing/2014/main" id="{3EF8196B-825A-4D0A-BFD3-FE474A8D026F}"/>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4644589" y="580702"/>
            <a:ext cx="1346855" cy="519653"/>
          </a:xfrm>
          <a:prstGeom prst="rect">
            <a:avLst/>
          </a:prstGeom>
        </p:spPr>
      </p:pic>
      <p:cxnSp>
        <p:nvCxnSpPr>
          <p:cNvPr id="22" name="Connecteur droit 21">
            <a:extLst>
              <a:ext uri="{FF2B5EF4-FFF2-40B4-BE49-F238E27FC236}">
                <a16:creationId xmlns:a16="http://schemas.microsoft.com/office/drawing/2014/main" id="{61788227-A423-4EF0-AD07-12996A738B02}"/>
              </a:ext>
            </a:extLst>
          </p:cNvPr>
          <p:cNvCxnSpPr>
            <a:cxnSpLocks/>
          </p:cNvCxnSpPr>
          <p:nvPr userDrawn="1"/>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ABA9D355-57CC-4CE6-BAD3-D2C3735E3850}"/>
              </a:ext>
            </a:extLst>
          </p:cNvPr>
          <p:cNvCxnSpPr>
            <a:cxnSpLocks/>
          </p:cNvCxnSpPr>
          <p:nvPr userDrawn="1"/>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20" name="Ovale 19" descr="Graphisme du titre de la page de garde (déplacez-moi)">
            <a:extLst>
              <a:ext uri="{FF2B5EF4-FFF2-40B4-BE49-F238E27FC236}">
                <a16:creationId xmlns:a16="http://schemas.microsoft.com/office/drawing/2014/main" id="{22DB2211-43FB-4DED-A78D-B675BA45FB49}"/>
              </a:ext>
            </a:extLst>
          </p:cNvPr>
          <p:cNvSpPr/>
          <p:nvPr userDrawn="1"/>
        </p:nvSpPr>
        <p:spPr>
          <a:xfrm>
            <a:off x="2143138" y="1038995"/>
            <a:ext cx="399819" cy="406102"/>
          </a:xfrm>
          <a:prstGeom prst="ellipse">
            <a:avLst/>
          </a:prstGeom>
          <a:noFill/>
          <a:ln w="3175">
            <a:solidFill>
              <a:schemeClr val="bg1"/>
            </a:solidFill>
          </a:ln>
          <a:effectLst>
            <a:glow rad="114300">
              <a:schemeClr val="bg1">
                <a:alpha val="15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nvGrpSpPr>
          <p:cNvPr id="21" name="Groupe 20" descr="Graphisme du titre de la page de garde (déplacez-moi)">
            <a:extLst>
              <a:ext uri="{FF2B5EF4-FFF2-40B4-BE49-F238E27FC236}">
                <a16:creationId xmlns:a16="http://schemas.microsoft.com/office/drawing/2014/main" id="{AD95DECB-9715-4C50-BF9D-619FD8182B17}"/>
              </a:ext>
            </a:extLst>
          </p:cNvPr>
          <p:cNvGrpSpPr/>
          <p:nvPr userDrawn="1"/>
        </p:nvGrpSpPr>
        <p:grpSpPr>
          <a:xfrm>
            <a:off x="3752763" y="2652121"/>
            <a:ext cx="1022532" cy="1022532"/>
            <a:chOff x="3775686" y="2602347"/>
            <a:chExt cx="1022532" cy="1022532"/>
          </a:xfrm>
        </p:grpSpPr>
        <p:sp>
          <p:nvSpPr>
            <p:cNvPr id="23" name="Ovale 22">
              <a:extLst>
                <a:ext uri="{FF2B5EF4-FFF2-40B4-BE49-F238E27FC236}">
                  <a16:creationId xmlns:a16="http://schemas.microsoft.com/office/drawing/2014/main" id="{CB44883B-F11E-41B5-9FEB-ED560A239A0E}"/>
                </a:ext>
              </a:extLst>
            </p:cNvPr>
            <p:cNvSpPr/>
            <p:nvPr/>
          </p:nvSpPr>
          <p:spPr>
            <a:xfrm>
              <a:off x="3775686" y="2602347"/>
              <a:ext cx="1022532" cy="1022532"/>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4" name="Ovale 23">
              <a:extLst>
                <a:ext uri="{FF2B5EF4-FFF2-40B4-BE49-F238E27FC236}">
                  <a16:creationId xmlns:a16="http://schemas.microsoft.com/office/drawing/2014/main" id="{A0712D12-C314-4A6A-9003-E94F4CC995C4}"/>
                </a:ext>
              </a:extLst>
            </p:cNvPr>
            <p:cNvSpPr/>
            <p:nvPr/>
          </p:nvSpPr>
          <p:spPr>
            <a:xfrm>
              <a:off x="4257769" y="3084430"/>
              <a:ext cx="58366" cy="58366"/>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grpSp>
        <p:nvGrpSpPr>
          <p:cNvPr id="26" name="Groupe 25" descr="Graphisme du titre de la page de garde (faites-moi pivoter)">
            <a:extLst>
              <a:ext uri="{FF2B5EF4-FFF2-40B4-BE49-F238E27FC236}">
                <a16:creationId xmlns:a16="http://schemas.microsoft.com/office/drawing/2014/main" id="{4CDDFE0A-CF92-4F5D-9A01-CDE02D1D5B61}"/>
              </a:ext>
            </a:extLst>
          </p:cNvPr>
          <p:cNvGrpSpPr/>
          <p:nvPr userDrawn="1"/>
        </p:nvGrpSpPr>
        <p:grpSpPr>
          <a:xfrm>
            <a:off x="1952144" y="833521"/>
            <a:ext cx="2678654" cy="2720745"/>
            <a:chOff x="1952144" y="833521"/>
            <a:chExt cx="2678654" cy="2720745"/>
          </a:xfrm>
        </p:grpSpPr>
        <p:sp>
          <p:nvSpPr>
            <p:cNvPr id="29" name="Ovale 28">
              <a:extLst>
                <a:ext uri="{FF2B5EF4-FFF2-40B4-BE49-F238E27FC236}">
                  <a16:creationId xmlns:a16="http://schemas.microsoft.com/office/drawing/2014/main" id="{CE218AD4-04AC-496E-81D4-3E9AB3797536}"/>
                </a:ext>
              </a:extLst>
            </p:cNvPr>
            <p:cNvSpPr/>
            <p:nvPr/>
          </p:nvSpPr>
          <p:spPr>
            <a:xfrm>
              <a:off x="1952144" y="833521"/>
              <a:ext cx="2678654" cy="2720745"/>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cxnSp>
          <p:nvCxnSpPr>
            <p:cNvPr id="30" name="Connecteur droit 29">
              <a:extLst>
                <a:ext uri="{FF2B5EF4-FFF2-40B4-BE49-F238E27FC236}">
                  <a16:creationId xmlns:a16="http://schemas.microsoft.com/office/drawing/2014/main" id="{C4E3872F-2849-4F1E-AA5C-000A13FFE98A}"/>
                </a:ext>
              </a:extLst>
            </p:cNvPr>
            <p:cNvCxnSpPr>
              <a:cxnSpLocks/>
            </p:cNvCxnSpPr>
            <p:nvPr/>
          </p:nvCxnSpPr>
          <p:spPr>
            <a:xfrm>
              <a:off x="2125238" y="1027660"/>
              <a:ext cx="2332466" cy="2332466"/>
            </a:xfrm>
            <a:prstGeom prst="line">
              <a:avLst/>
            </a:prstGeom>
            <a:ln>
              <a:solidFill>
                <a:schemeClr val="bg2">
                  <a:alpha val="3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89872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AB17F09-2FB8-477A-B617-7C7DF00E790D}"/>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2" name="Rectangle 11">
            <a:extLst>
              <a:ext uri="{FF2B5EF4-FFF2-40B4-BE49-F238E27FC236}">
                <a16:creationId xmlns:a16="http://schemas.microsoft.com/office/drawing/2014/main" id="{5766666C-26CB-43F7-98BE-26169B9B534F}"/>
              </a:ext>
            </a:extLst>
          </p:cNvPr>
          <p:cNvSpPr/>
          <p:nvPr userDrawn="1"/>
        </p:nvSpPr>
        <p:spPr>
          <a:xfrm>
            <a:off x="-1" y="6704160"/>
            <a:ext cx="1219200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0" name="Rectangle 19" title="Graphisme Superposition">
            <a:extLst>
              <a:ext uri="{FF2B5EF4-FFF2-40B4-BE49-F238E27FC236}">
                <a16:creationId xmlns:a16="http://schemas.microsoft.com/office/drawing/2014/main" id="{1FE4E1AC-B5B2-4E9A-91BE-8FD5C03079FD}"/>
              </a:ext>
            </a:extLst>
          </p:cNvPr>
          <p:cNvSpPr/>
          <p:nvPr userDrawn="1"/>
        </p:nvSpPr>
        <p:spPr bwMode="ltGray">
          <a:xfrm>
            <a:off x="6894288" y="3897168"/>
            <a:ext cx="5008820" cy="28632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1" name="Rectangle 20" title="Graphisme Superposition">
            <a:extLst>
              <a:ext uri="{FF2B5EF4-FFF2-40B4-BE49-F238E27FC236}">
                <a16:creationId xmlns:a16="http://schemas.microsoft.com/office/drawing/2014/main" id="{F99B621E-651C-4C89-A9C4-28A012B85846}"/>
              </a:ext>
            </a:extLst>
          </p:cNvPr>
          <p:cNvSpPr/>
          <p:nvPr userDrawn="1"/>
        </p:nvSpPr>
        <p:spPr bwMode="ltGray">
          <a:xfrm>
            <a:off x="6894288" y="210465"/>
            <a:ext cx="5008820" cy="3694783"/>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2" name="Connecteur droit 21">
            <a:extLst>
              <a:ext uri="{FF2B5EF4-FFF2-40B4-BE49-F238E27FC236}">
                <a16:creationId xmlns:a16="http://schemas.microsoft.com/office/drawing/2014/main" id="{E6CBB339-4EA4-4FD1-9BB3-701EE80B5088}"/>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5530CE77-54B1-4849-AFD3-A4118B3B1380}"/>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6" name="Titre 1">
            <a:extLst>
              <a:ext uri="{FF2B5EF4-FFF2-40B4-BE49-F238E27FC236}">
                <a16:creationId xmlns:a16="http://schemas.microsoft.com/office/drawing/2014/main" id="{0970E0FA-1A52-40A2-A249-316F9C37CA42}"/>
              </a:ext>
            </a:extLst>
          </p:cNvPr>
          <p:cNvSpPr>
            <a:spLocks noGrp="1"/>
          </p:cNvSpPr>
          <p:nvPr>
            <p:ph type="ctrTitle" hasCustomPrompt="1"/>
          </p:nvPr>
        </p:nvSpPr>
        <p:spPr>
          <a:xfrm>
            <a:off x="7162799" y="3897168"/>
            <a:ext cx="4456700" cy="1610532"/>
          </a:xfrm>
        </p:spPr>
        <p:txBody>
          <a:bodyPr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Cliquez pour modifier le style du titre</a:t>
            </a:r>
          </a:p>
        </p:txBody>
      </p:sp>
      <p:sp>
        <p:nvSpPr>
          <p:cNvPr id="7" name="Sous-titre 2">
            <a:extLst>
              <a:ext uri="{FF2B5EF4-FFF2-40B4-BE49-F238E27FC236}">
                <a16:creationId xmlns:a16="http://schemas.microsoft.com/office/drawing/2014/main" id="{79D4DA45-533D-4DE3-AFCB-71AD09187A4C}"/>
              </a:ext>
            </a:extLst>
          </p:cNvPr>
          <p:cNvSpPr>
            <a:spLocks noGrp="1"/>
          </p:cNvSpPr>
          <p:nvPr>
            <p:ph type="subTitle" idx="1"/>
          </p:nvPr>
        </p:nvSpPr>
        <p:spPr>
          <a:xfrm>
            <a:off x="7162800" y="5558598"/>
            <a:ext cx="4456699" cy="1048939"/>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pic>
        <p:nvPicPr>
          <p:cNvPr id="10" name="Image 9">
            <a:extLst>
              <a:ext uri="{FF2B5EF4-FFF2-40B4-BE49-F238E27FC236}">
                <a16:creationId xmlns:a16="http://schemas.microsoft.com/office/drawing/2014/main" id="{22CF4172-29E1-4D30-904A-8BD5113C18A0}"/>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272644" y="580702"/>
            <a:ext cx="1346855" cy="519653"/>
          </a:xfrm>
          <a:prstGeom prst="rect">
            <a:avLst/>
          </a:prstGeom>
        </p:spPr>
      </p:pic>
      <p:cxnSp>
        <p:nvCxnSpPr>
          <p:cNvPr id="25" name="Connecteur droit 24">
            <a:extLst>
              <a:ext uri="{FF2B5EF4-FFF2-40B4-BE49-F238E27FC236}">
                <a16:creationId xmlns:a16="http://schemas.microsoft.com/office/drawing/2014/main" id="{719794C5-08DF-4384-90C5-733845C8C7D9}"/>
              </a:ext>
            </a:extLst>
          </p:cNvPr>
          <p:cNvCxnSpPr>
            <a:cxnSpLocks/>
          </p:cNvCxnSpPr>
          <p:nvPr userDrawn="1"/>
        </p:nvCxnSpPr>
        <p:spPr>
          <a:xfrm>
            <a:off x="689428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35" name="Ovale 34">
            <a:extLst>
              <a:ext uri="{FF2B5EF4-FFF2-40B4-BE49-F238E27FC236}">
                <a16:creationId xmlns:a16="http://schemas.microsoft.com/office/drawing/2014/main" id="{11DE6450-88E3-478B-8298-FD7C76A2FAB8}"/>
              </a:ext>
            </a:extLst>
          </p:cNvPr>
          <p:cNvSpPr/>
          <p:nvPr userDrawn="1"/>
        </p:nvSpPr>
        <p:spPr>
          <a:xfrm>
            <a:off x="2176606" y="2187602"/>
            <a:ext cx="2678654" cy="2720745"/>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Tree>
    <p:extLst>
      <p:ext uri="{BB962C8B-B14F-4D97-AF65-F5344CB8AC3E}">
        <p14:creationId xmlns:p14="http://schemas.microsoft.com/office/powerpoint/2010/main" val="35853027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tête de section avec photo">
    <p:bg>
      <p:bgPr>
        <a:solidFill>
          <a:schemeClr val="tx1"/>
        </a:solidFill>
        <a:effectLst/>
      </p:bgPr>
    </p:bg>
    <p:spTree>
      <p:nvGrpSpPr>
        <p:cNvPr id="1" name=""/>
        <p:cNvGrpSpPr/>
        <p:nvPr/>
      </p:nvGrpSpPr>
      <p:grpSpPr>
        <a:xfrm>
          <a:off x="0" y="0"/>
          <a:ext cx="0" cy="0"/>
          <a:chOff x="0" y="0"/>
          <a:chExt cx="0" cy="0"/>
        </a:xfrm>
      </p:grpSpPr>
      <p:sp>
        <p:nvSpPr>
          <p:cNvPr id="19" name="Espace réservé d’image 4">
            <a:extLst>
              <a:ext uri="{FF2B5EF4-FFF2-40B4-BE49-F238E27FC236}">
                <a16:creationId xmlns:a16="http://schemas.microsoft.com/office/drawing/2014/main" id="{EBC7E09B-F6F8-4471-974B-65A91E899D25}"/>
              </a:ext>
            </a:extLst>
          </p:cNvPr>
          <p:cNvSpPr>
            <a:spLocks noGrp="1"/>
          </p:cNvSpPr>
          <p:nvPr>
            <p:ph type="pic" sz="quarter" idx="10" hasCustomPrompt="1"/>
          </p:nvPr>
        </p:nvSpPr>
        <p:spPr>
          <a:xfrm>
            <a:off x="0" y="0"/>
            <a:ext cx="12192000" cy="6704013"/>
          </a:xfrm>
        </p:spPr>
        <p:txBody>
          <a:bodyPr lIns="396000" rIns="0" rtlCol="0" anchor="ctr"/>
          <a:lstStyle>
            <a:lvl1pPr marL="0" indent="0" algn="l">
              <a:buNone/>
              <a:defRPr i="1"/>
            </a:lvl1pPr>
          </a:lstStyle>
          <a:p>
            <a:pPr rtl="0"/>
            <a:r>
              <a:rPr lang="fr-FR" noProof="0" dirty="0"/>
              <a:t>Insérez ou glissez-déplacez votre photo2</a:t>
            </a:r>
          </a:p>
        </p:txBody>
      </p:sp>
      <p:sp>
        <p:nvSpPr>
          <p:cNvPr id="13" name="Rectangle 12">
            <a:extLst>
              <a:ext uri="{FF2B5EF4-FFF2-40B4-BE49-F238E27FC236}">
                <a16:creationId xmlns:a16="http://schemas.microsoft.com/office/drawing/2014/main" id="{AAB17F09-2FB8-477A-B617-7C7DF00E790D}"/>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2" name="Rectangle 11">
            <a:extLst>
              <a:ext uri="{FF2B5EF4-FFF2-40B4-BE49-F238E27FC236}">
                <a16:creationId xmlns:a16="http://schemas.microsoft.com/office/drawing/2014/main" id="{5766666C-26CB-43F7-98BE-26169B9B534F}"/>
              </a:ext>
            </a:extLst>
          </p:cNvPr>
          <p:cNvSpPr/>
          <p:nvPr userDrawn="1"/>
        </p:nvSpPr>
        <p:spPr>
          <a:xfrm>
            <a:off x="-1" y="6704160"/>
            <a:ext cx="1219200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0" name="Rectangle 19" title="Graphisme Superposition">
            <a:extLst>
              <a:ext uri="{FF2B5EF4-FFF2-40B4-BE49-F238E27FC236}">
                <a16:creationId xmlns:a16="http://schemas.microsoft.com/office/drawing/2014/main" id="{1FE4E1AC-B5B2-4E9A-91BE-8FD5C03079FD}"/>
              </a:ext>
            </a:extLst>
          </p:cNvPr>
          <p:cNvSpPr/>
          <p:nvPr userDrawn="1"/>
        </p:nvSpPr>
        <p:spPr bwMode="ltGray">
          <a:xfrm>
            <a:off x="6894288" y="3897168"/>
            <a:ext cx="5008820" cy="28632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1" name="Rectangle 20" title="Graphisme Superposition">
            <a:extLst>
              <a:ext uri="{FF2B5EF4-FFF2-40B4-BE49-F238E27FC236}">
                <a16:creationId xmlns:a16="http://schemas.microsoft.com/office/drawing/2014/main" id="{F99B621E-651C-4C89-A9C4-28A012B85846}"/>
              </a:ext>
            </a:extLst>
          </p:cNvPr>
          <p:cNvSpPr/>
          <p:nvPr userDrawn="1"/>
        </p:nvSpPr>
        <p:spPr bwMode="ltGray">
          <a:xfrm>
            <a:off x="6894288" y="210465"/>
            <a:ext cx="5008820" cy="3694783"/>
          </a:xfrm>
          <a:prstGeom prst="rect">
            <a:avLst/>
          </a:prstGeom>
          <a:solidFill>
            <a:schemeClr val="tx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2" name="Connecteur droit 21">
            <a:extLst>
              <a:ext uri="{FF2B5EF4-FFF2-40B4-BE49-F238E27FC236}">
                <a16:creationId xmlns:a16="http://schemas.microsoft.com/office/drawing/2014/main" id="{E6CBB339-4EA4-4FD1-9BB3-701EE80B5088}"/>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5530CE77-54B1-4849-AFD3-A4118B3B1380}"/>
              </a:ext>
            </a:extLst>
          </p:cNvPr>
          <p:cNvCxnSpPr>
            <a:cxnSpLocks/>
          </p:cNvCxnSpPr>
          <p:nvPr userDrawn="1"/>
        </p:nvCxnSpPr>
        <p:spPr>
          <a:xfrm>
            <a:off x="1190310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6" name="Titre 1">
            <a:extLst>
              <a:ext uri="{FF2B5EF4-FFF2-40B4-BE49-F238E27FC236}">
                <a16:creationId xmlns:a16="http://schemas.microsoft.com/office/drawing/2014/main" id="{0970E0FA-1A52-40A2-A249-316F9C37CA42}"/>
              </a:ext>
            </a:extLst>
          </p:cNvPr>
          <p:cNvSpPr>
            <a:spLocks noGrp="1"/>
          </p:cNvSpPr>
          <p:nvPr>
            <p:ph type="ctrTitle" hasCustomPrompt="1"/>
          </p:nvPr>
        </p:nvSpPr>
        <p:spPr>
          <a:xfrm>
            <a:off x="7162799" y="3897168"/>
            <a:ext cx="4456700" cy="1610532"/>
          </a:xfrm>
        </p:spPr>
        <p:txBody>
          <a:bodyPr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Cliquez pour modifier le style du titre</a:t>
            </a:r>
          </a:p>
        </p:txBody>
      </p:sp>
      <p:sp>
        <p:nvSpPr>
          <p:cNvPr id="7" name="Sous-titre 2">
            <a:extLst>
              <a:ext uri="{FF2B5EF4-FFF2-40B4-BE49-F238E27FC236}">
                <a16:creationId xmlns:a16="http://schemas.microsoft.com/office/drawing/2014/main" id="{79D4DA45-533D-4DE3-AFCB-71AD09187A4C}"/>
              </a:ext>
            </a:extLst>
          </p:cNvPr>
          <p:cNvSpPr>
            <a:spLocks noGrp="1"/>
          </p:cNvSpPr>
          <p:nvPr>
            <p:ph type="subTitle" idx="1"/>
          </p:nvPr>
        </p:nvSpPr>
        <p:spPr>
          <a:xfrm>
            <a:off x="7162800" y="5558598"/>
            <a:ext cx="4456699" cy="1048939"/>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pic>
        <p:nvPicPr>
          <p:cNvPr id="10" name="Image 9">
            <a:extLst>
              <a:ext uri="{FF2B5EF4-FFF2-40B4-BE49-F238E27FC236}">
                <a16:creationId xmlns:a16="http://schemas.microsoft.com/office/drawing/2014/main" id="{22CF4172-29E1-4D30-904A-8BD5113C18A0}"/>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272644" y="580702"/>
            <a:ext cx="1346855" cy="519653"/>
          </a:xfrm>
          <a:prstGeom prst="rect">
            <a:avLst/>
          </a:prstGeom>
        </p:spPr>
      </p:pic>
      <p:cxnSp>
        <p:nvCxnSpPr>
          <p:cNvPr id="25" name="Connecteur droit 24">
            <a:extLst>
              <a:ext uri="{FF2B5EF4-FFF2-40B4-BE49-F238E27FC236}">
                <a16:creationId xmlns:a16="http://schemas.microsoft.com/office/drawing/2014/main" id="{719794C5-08DF-4384-90C5-733845C8C7D9}"/>
              </a:ext>
            </a:extLst>
          </p:cNvPr>
          <p:cNvCxnSpPr>
            <a:cxnSpLocks/>
          </p:cNvCxnSpPr>
          <p:nvPr userDrawn="1"/>
        </p:nvCxnSpPr>
        <p:spPr>
          <a:xfrm>
            <a:off x="6894288"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90714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1948E38-8FB0-4E51-A01C-C88794372E50}"/>
              </a:ext>
            </a:extLst>
          </p:cNvPr>
          <p:cNvSpPr>
            <a:spLocks noGrp="1"/>
          </p:cNvSpPr>
          <p:nvPr>
            <p:ph idx="1"/>
          </p:nvPr>
        </p:nvSpPr>
        <p:spPr>
          <a:xfrm>
            <a:off x="601682" y="1152000"/>
            <a:ext cx="10999767" cy="5039250"/>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pied de page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fr-FR" noProof="0" dirty="0"/>
              <a:t>Ajouter un pied de page</a:t>
            </a:r>
          </a:p>
        </p:txBody>
      </p:sp>
      <p:sp>
        <p:nvSpPr>
          <p:cNvPr id="5" name="Espace réservé du numéro de diapositive 4">
            <a:extLst>
              <a:ext uri="{FF2B5EF4-FFF2-40B4-BE49-F238E27FC236}">
                <a16:creationId xmlns:a16="http://schemas.microsoft.com/office/drawing/2014/main" id="{D93E3A8D-44B7-4CCB-AEEA-A0EF560F1504}"/>
              </a:ext>
            </a:extLst>
          </p:cNvPr>
          <p:cNvSpPr>
            <a:spLocks noGrp="1"/>
          </p:cNvSpPr>
          <p:nvPr>
            <p:ph type="sldNum" sz="quarter" idx="13"/>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6" name="Titre 5">
            <a:extLst>
              <a:ext uri="{FF2B5EF4-FFF2-40B4-BE49-F238E27FC236}">
                <a16:creationId xmlns:a16="http://schemas.microsoft.com/office/drawing/2014/main" id="{9E58A019-6601-4FFB-9A68-628873651CF3}"/>
              </a:ext>
            </a:extLst>
          </p:cNvPr>
          <p:cNvSpPr>
            <a:spLocks noGrp="1"/>
          </p:cNvSpPr>
          <p:nvPr>
            <p:ph type="title"/>
          </p:nvPr>
        </p:nvSpPr>
        <p:spPr/>
        <p:txBody>
          <a:bodyPr rtlCol="0"/>
          <a:lstStyle/>
          <a:p>
            <a:pPr rtl="0"/>
            <a:r>
              <a:rPr lang="fr-FR" noProof="0"/>
              <a:t>Modifiez le style du titre</a:t>
            </a:r>
            <a:endParaRPr lang="fr-FR"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uces sous forme d’icônes 5X">
    <p:spTree>
      <p:nvGrpSpPr>
        <p:cNvPr id="1" name=""/>
        <p:cNvGrpSpPr/>
        <p:nvPr/>
      </p:nvGrpSpPr>
      <p:grpSpPr>
        <a:xfrm>
          <a:off x="0" y="0"/>
          <a:ext cx="0" cy="0"/>
          <a:chOff x="0" y="0"/>
          <a:chExt cx="0" cy="0"/>
        </a:xfrm>
      </p:grpSpPr>
      <p:sp>
        <p:nvSpPr>
          <p:cNvPr id="4" name="Ovale 3">
            <a:extLst>
              <a:ext uri="{FF2B5EF4-FFF2-40B4-BE49-F238E27FC236}">
                <a16:creationId xmlns:a16="http://schemas.microsoft.com/office/drawing/2014/main" id="{9CA47B37-80B0-5A4F-BDC3-DE42D5B2D34F}"/>
              </a:ext>
              <a:ext uri="{C183D7F6-B498-43B3-948B-1728B52AA6E4}">
                <adec:decorative xmlns:adec="http://schemas.microsoft.com/office/drawing/2017/decorative" val="1"/>
              </a:ext>
            </a:extLst>
          </p:cNvPr>
          <p:cNvSpPr/>
          <p:nvPr userDrawn="1"/>
        </p:nvSpPr>
        <p:spPr>
          <a:xfrm>
            <a:off x="1226695" y="2412312"/>
            <a:ext cx="1216152" cy="1216152"/>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fr-FR" noProof="0" dirty="0"/>
          </a:p>
        </p:txBody>
      </p:sp>
      <p:sp>
        <p:nvSpPr>
          <p:cNvPr id="17" name="Espace réservé d’image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1523875"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6" name="Espace réservé du texte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1024282"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8" name="Espace réservé du texte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1024282"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23" name="Ovale 22">
            <a:extLst>
              <a:ext uri="{FF2B5EF4-FFF2-40B4-BE49-F238E27FC236}">
                <a16:creationId xmlns:a16="http://schemas.microsoft.com/office/drawing/2014/main" id="{1A6AC2DF-47CD-A743-A120-FBE75B801CF3}"/>
              </a:ext>
              <a:ext uri="{C183D7F6-B498-43B3-948B-1728B52AA6E4}">
                <adec:decorative xmlns:adec="http://schemas.microsoft.com/office/drawing/2017/decorative" val="1"/>
              </a:ext>
            </a:extLst>
          </p:cNvPr>
          <p:cNvSpPr/>
          <p:nvPr userDrawn="1"/>
        </p:nvSpPr>
        <p:spPr>
          <a:xfrm>
            <a:off x="3357554" y="2412312"/>
            <a:ext cx="1216152" cy="1216152"/>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28" name="Espace réservé d’image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654734"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9" name="Espace réservé du texte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3155141"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0" name="Espace réservé du texte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3155141"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24" name="Ovale 23">
            <a:extLst>
              <a:ext uri="{FF2B5EF4-FFF2-40B4-BE49-F238E27FC236}">
                <a16:creationId xmlns:a16="http://schemas.microsoft.com/office/drawing/2014/main" id="{17E0F6BC-FBF2-3048-B833-61609739028C}"/>
              </a:ext>
              <a:ext uri="{C183D7F6-B498-43B3-948B-1728B52AA6E4}">
                <adec:decorative xmlns:adec="http://schemas.microsoft.com/office/drawing/2017/decorative" val="1"/>
              </a:ext>
            </a:extLst>
          </p:cNvPr>
          <p:cNvSpPr/>
          <p:nvPr userDrawn="1"/>
        </p:nvSpPr>
        <p:spPr>
          <a:xfrm>
            <a:off x="5488413" y="2412312"/>
            <a:ext cx="1216152" cy="1216152"/>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fr-FR" noProof="0" dirty="0"/>
          </a:p>
        </p:txBody>
      </p:sp>
      <p:sp>
        <p:nvSpPr>
          <p:cNvPr id="29" name="Espace réservé d’image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78559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1" name="Espace réservé du texte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5286000"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2" name="Espace réservé du texte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5286000"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25" name="Ovale 24">
            <a:extLst>
              <a:ext uri="{FF2B5EF4-FFF2-40B4-BE49-F238E27FC236}">
                <a16:creationId xmlns:a16="http://schemas.microsoft.com/office/drawing/2014/main" id="{D0B0310F-833E-864C-9FB7-B2B2A6714808}"/>
              </a:ext>
              <a:ext uri="{C183D7F6-B498-43B3-948B-1728B52AA6E4}">
                <adec:decorative xmlns:adec="http://schemas.microsoft.com/office/drawing/2017/decorative" val="1"/>
              </a:ext>
            </a:extLst>
          </p:cNvPr>
          <p:cNvSpPr/>
          <p:nvPr userDrawn="1"/>
        </p:nvSpPr>
        <p:spPr>
          <a:xfrm>
            <a:off x="7619272" y="2412312"/>
            <a:ext cx="1216152" cy="1216152"/>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30" name="Espace réservé d’image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9164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3" name="Espace réservé du texte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7416859"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4" name="Espace réservé du texte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7416859"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26" name="Ovale 25">
            <a:extLst>
              <a:ext uri="{FF2B5EF4-FFF2-40B4-BE49-F238E27FC236}">
                <a16:creationId xmlns:a16="http://schemas.microsoft.com/office/drawing/2014/main" id="{F906D597-BA39-4C4D-833F-CC0EE989B51C}"/>
              </a:ext>
              <a:ext uri="{C183D7F6-B498-43B3-948B-1728B52AA6E4}">
                <adec:decorative xmlns:adec="http://schemas.microsoft.com/office/drawing/2017/decorative" val="1"/>
              </a:ext>
            </a:extLst>
          </p:cNvPr>
          <p:cNvSpPr/>
          <p:nvPr userDrawn="1"/>
        </p:nvSpPr>
        <p:spPr>
          <a:xfrm>
            <a:off x="9750130" y="2412312"/>
            <a:ext cx="1216152" cy="1216152"/>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fr-FR" noProof="0" dirty="0"/>
          </a:p>
        </p:txBody>
      </p:sp>
      <p:sp>
        <p:nvSpPr>
          <p:cNvPr id="31" name="Espace réservé d’image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1004731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5" name="Espace réservé du texte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9547717"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6" name="Espace réservé du texte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9547717"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7" name="Espace réservé du pied de page 6">
            <a:extLst>
              <a:ext uri="{FF2B5EF4-FFF2-40B4-BE49-F238E27FC236}">
                <a16:creationId xmlns:a16="http://schemas.microsoft.com/office/drawing/2014/main" id="{70DA538E-510B-4461-9710-1A6EAA4B8948}"/>
              </a:ext>
            </a:extLst>
          </p:cNvPr>
          <p:cNvSpPr>
            <a:spLocks noGrp="1"/>
          </p:cNvSpPr>
          <p:nvPr>
            <p:ph type="ftr" sz="quarter" idx="51"/>
          </p:nvPr>
        </p:nvSpPr>
        <p:spPr/>
        <p:txBody>
          <a:bodyPr rtlCol="0"/>
          <a:lstStyle/>
          <a:p>
            <a:pPr rtl="0"/>
            <a:r>
              <a:rPr lang="fr-FR" noProof="0" dirty="0"/>
              <a:t>Ajouter un pied de page</a:t>
            </a:r>
          </a:p>
        </p:txBody>
      </p:sp>
      <p:sp>
        <p:nvSpPr>
          <p:cNvPr id="18" name="Espace réservé du numéro de diapositive 17">
            <a:extLst>
              <a:ext uri="{FF2B5EF4-FFF2-40B4-BE49-F238E27FC236}">
                <a16:creationId xmlns:a16="http://schemas.microsoft.com/office/drawing/2014/main" id="{B47FA9C2-43A2-4271-ABC9-7BAD6464148D}"/>
              </a:ext>
            </a:extLst>
          </p:cNvPr>
          <p:cNvSpPr>
            <a:spLocks noGrp="1"/>
          </p:cNvSpPr>
          <p:nvPr>
            <p:ph type="sldNum" sz="quarter" idx="52"/>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9" name="Titre 18">
            <a:extLst>
              <a:ext uri="{FF2B5EF4-FFF2-40B4-BE49-F238E27FC236}">
                <a16:creationId xmlns:a16="http://schemas.microsoft.com/office/drawing/2014/main" id="{8350FCD5-4151-44A8-917B-4D66C8F1475E}"/>
              </a:ext>
            </a:extLst>
          </p:cNvPr>
          <p:cNvSpPr>
            <a:spLocks noGrp="1"/>
          </p:cNvSpPr>
          <p:nvPr>
            <p:ph type="title"/>
          </p:nvPr>
        </p:nvSpPr>
        <p:spPr/>
        <p:txBody>
          <a:bodyPr rtlCol="0"/>
          <a:lstStyle/>
          <a:p>
            <a:pPr rtl="0"/>
            <a:r>
              <a:rPr lang="fr-FR" noProof="0"/>
              <a:t>Modifiez le style du titre</a:t>
            </a:r>
            <a:endParaRPr lang="fr-FR" noProof="0" dirty="0"/>
          </a:p>
        </p:txBody>
      </p:sp>
      <p:sp>
        <p:nvSpPr>
          <p:cNvPr id="32" name="Espace réservé du texte 4">
            <a:extLst>
              <a:ext uri="{FF2B5EF4-FFF2-40B4-BE49-F238E27FC236}">
                <a16:creationId xmlns:a16="http://schemas.microsoft.com/office/drawing/2014/main" id="{2D65EEF7-301B-486F-AC58-F8095230D28B}"/>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
        <p:nvSpPr>
          <p:cNvPr id="35" name="Ovale 34">
            <a:extLst>
              <a:ext uri="{FF2B5EF4-FFF2-40B4-BE49-F238E27FC236}">
                <a16:creationId xmlns:a16="http://schemas.microsoft.com/office/drawing/2014/main" id="{7D27D67C-932D-4270-A0E5-6F1F9315A231}"/>
              </a:ext>
              <a:ext uri="{C183D7F6-B498-43B3-948B-1728B52AA6E4}">
                <adec:decorative xmlns:adec="http://schemas.microsoft.com/office/drawing/2017/decorative" val="1"/>
              </a:ext>
            </a:extLst>
          </p:cNvPr>
          <p:cNvSpPr/>
          <p:nvPr userDrawn="1"/>
        </p:nvSpPr>
        <p:spPr>
          <a:xfrm>
            <a:off x="8799424" y="3025950"/>
            <a:ext cx="36000" cy="36000"/>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6" name="Ovale 35">
            <a:extLst>
              <a:ext uri="{FF2B5EF4-FFF2-40B4-BE49-F238E27FC236}">
                <a16:creationId xmlns:a16="http://schemas.microsoft.com/office/drawing/2014/main" id="{C987A1EC-DB2A-4AA3-8590-C488A6082E11}"/>
              </a:ext>
              <a:ext uri="{C183D7F6-B498-43B3-948B-1728B52AA6E4}">
                <adec:decorative xmlns:adec="http://schemas.microsoft.com/office/drawing/2017/decorative" val="1"/>
              </a:ext>
            </a:extLst>
          </p:cNvPr>
          <p:cNvSpPr/>
          <p:nvPr userDrawn="1"/>
        </p:nvSpPr>
        <p:spPr>
          <a:xfrm>
            <a:off x="2761124" y="2942103"/>
            <a:ext cx="154147" cy="156570"/>
          </a:xfrm>
          <a:prstGeom prst="ellipse">
            <a:avLst/>
          </a:prstGeom>
          <a:noFill/>
          <a:ln w="3175">
            <a:solidFill>
              <a:schemeClr val="bg1"/>
            </a:solidFill>
          </a:ln>
          <a:effectLst>
            <a:glow rad="114300">
              <a:schemeClr val="bg1">
                <a:alpha val="15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Tree>
    <p:extLst>
      <p:ext uri="{BB962C8B-B14F-4D97-AF65-F5344CB8AC3E}">
        <p14:creationId xmlns:p14="http://schemas.microsoft.com/office/powerpoint/2010/main" val="3421750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A22238F2-C6EC-476F-8371-119AECBA5622}"/>
              </a:ext>
            </a:extLst>
          </p:cNvPr>
          <p:cNvSpPr>
            <a:spLocks noGrp="1"/>
          </p:cNvSpPr>
          <p:nvPr>
            <p:ph sz="half" idx="1"/>
          </p:nvPr>
        </p:nvSpPr>
        <p:spPr>
          <a:xfrm>
            <a:off x="601681" y="1152000"/>
            <a:ext cx="5400000" cy="5040000"/>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6" name="Espace réservé du texte 5">
            <a:extLst>
              <a:ext uri="{FF2B5EF4-FFF2-40B4-BE49-F238E27FC236}">
                <a16:creationId xmlns:a16="http://schemas.microsoft.com/office/drawing/2014/main" id="{7867C73D-EE16-41D1-B7CE-A35C765E3B8D}"/>
              </a:ext>
            </a:extLst>
          </p:cNvPr>
          <p:cNvSpPr>
            <a:spLocks noGrp="1"/>
          </p:cNvSpPr>
          <p:nvPr>
            <p:ph type="body" sz="quarter" idx="12"/>
          </p:nvPr>
        </p:nvSpPr>
        <p:spPr>
          <a:xfrm>
            <a:off x="6190318" y="1152525"/>
            <a:ext cx="5400000" cy="5038725"/>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2" name="Espace réservé du pied de page 1">
            <a:extLst>
              <a:ext uri="{FF2B5EF4-FFF2-40B4-BE49-F238E27FC236}">
                <a16:creationId xmlns:a16="http://schemas.microsoft.com/office/drawing/2014/main" id="{DCA7A7A7-C80D-4495-B14B-6296A7579845}"/>
              </a:ext>
            </a:extLst>
          </p:cNvPr>
          <p:cNvSpPr>
            <a:spLocks noGrp="1"/>
          </p:cNvSpPr>
          <p:nvPr>
            <p:ph type="ftr" sz="quarter" idx="13"/>
          </p:nvPr>
        </p:nvSpPr>
        <p:spPr/>
        <p:txBody>
          <a:bodyPr rtlCol="0"/>
          <a:lstStyle/>
          <a:p>
            <a:pPr rtl="0"/>
            <a:r>
              <a:rPr lang="fr-FR" noProof="0" dirty="0"/>
              <a:t>Ajouter un pied de page</a:t>
            </a:r>
          </a:p>
        </p:txBody>
      </p:sp>
      <p:sp>
        <p:nvSpPr>
          <p:cNvPr id="8" name="Espace réservé du numéro de diapositive 7">
            <a:extLst>
              <a:ext uri="{FF2B5EF4-FFF2-40B4-BE49-F238E27FC236}">
                <a16:creationId xmlns:a16="http://schemas.microsoft.com/office/drawing/2014/main" id="{9A841D61-5F98-4EC4-B787-EB5615085709}"/>
              </a:ext>
            </a:extLst>
          </p:cNvPr>
          <p:cNvSpPr>
            <a:spLocks noGrp="1"/>
          </p:cNvSpPr>
          <p:nvPr>
            <p:ph type="sldNum" sz="quarter" idx="14"/>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9" name="Titre 8">
            <a:extLst>
              <a:ext uri="{FF2B5EF4-FFF2-40B4-BE49-F238E27FC236}">
                <a16:creationId xmlns:a16="http://schemas.microsoft.com/office/drawing/2014/main" id="{2C05FD31-A7DF-49EF-9D28-882C100E5830}"/>
              </a:ext>
            </a:extLst>
          </p:cNvPr>
          <p:cNvSpPr>
            <a:spLocks noGrp="1"/>
          </p:cNvSpPr>
          <p:nvPr>
            <p:ph type="title"/>
          </p:nvPr>
        </p:nvSpPr>
        <p:spPr/>
        <p:txBody>
          <a:bodyPr rtlCol="0"/>
          <a:lstStyle/>
          <a:p>
            <a:pPr rtl="0"/>
            <a:r>
              <a:rPr lang="fr-FR" noProof="0"/>
              <a:t>Modifiez le style du titre</a:t>
            </a:r>
            <a:endParaRPr lang="fr-FR"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9322B50D-6A7D-41C6-BA57-613BC231DF36}"/>
              </a:ext>
            </a:extLst>
          </p:cNvPr>
          <p:cNvSpPr>
            <a:spLocks noGrp="1"/>
          </p:cNvSpPr>
          <p:nvPr>
            <p:ph type="body" idx="1"/>
          </p:nvPr>
        </p:nvSpPr>
        <p:spPr>
          <a:xfrm>
            <a:off x="601682" y="1152000"/>
            <a:ext cx="5400000" cy="360000"/>
          </a:xfrm>
        </p:spPr>
        <p:txBody>
          <a:bodyPr rtlCol="0" anchor="t"/>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a:extLst>
              <a:ext uri="{FF2B5EF4-FFF2-40B4-BE49-F238E27FC236}">
                <a16:creationId xmlns:a16="http://schemas.microsoft.com/office/drawing/2014/main" id="{9FD584DA-F775-47B8-A1D7-6556AD5FCBD2}"/>
              </a:ext>
            </a:extLst>
          </p:cNvPr>
          <p:cNvSpPr>
            <a:spLocks noGrp="1"/>
          </p:cNvSpPr>
          <p:nvPr>
            <p:ph sz="half" idx="2"/>
          </p:nvPr>
        </p:nvSpPr>
        <p:spPr>
          <a:xfrm>
            <a:off x="601682" y="1584000"/>
            <a:ext cx="5400000" cy="4608000"/>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8" name="Espace réservé du texte 7">
            <a:extLst>
              <a:ext uri="{FF2B5EF4-FFF2-40B4-BE49-F238E27FC236}">
                <a16:creationId xmlns:a16="http://schemas.microsoft.com/office/drawing/2014/main" id="{DF0A5256-B267-47DA-858A-0F3867CB6139}"/>
              </a:ext>
            </a:extLst>
          </p:cNvPr>
          <p:cNvSpPr>
            <a:spLocks noGrp="1"/>
          </p:cNvSpPr>
          <p:nvPr>
            <p:ph type="body" sz="quarter" idx="12"/>
          </p:nvPr>
        </p:nvSpPr>
        <p:spPr>
          <a:xfrm>
            <a:off x="6190318" y="1584325"/>
            <a:ext cx="5400000" cy="4606925"/>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12" name="Espace réservé du texte 11">
            <a:extLst>
              <a:ext uri="{FF2B5EF4-FFF2-40B4-BE49-F238E27FC236}">
                <a16:creationId xmlns:a16="http://schemas.microsoft.com/office/drawing/2014/main" id="{78A963F8-6F6E-440E-B3B3-DDE13C083A36}"/>
              </a:ext>
            </a:extLst>
          </p:cNvPr>
          <p:cNvSpPr>
            <a:spLocks noGrp="1"/>
          </p:cNvSpPr>
          <p:nvPr>
            <p:ph type="body" sz="quarter" idx="13"/>
          </p:nvPr>
        </p:nvSpPr>
        <p:spPr>
          <a:xfrm>
            <a:off x="6190318" y="1152525"/>
            <a:ext cx="5400000" cy="358775"/>
          </a:xfrm>
        </p:spPr>
        <p:txBody>
          <a:bodyPr rtlCol="0"/>
          <a:lstStyle>
            <a:lvl1pPr marL="0" indent="0">
              <a:buNone/>
              <a:defRPr sz="2400" b="1"/>
            </a:lvl1pPr>
          </a:lstStyle>
          <a:p>
            <a:pPr lvl="0" rtl="0"/>
            <a:r>
              <a:rPr lang="fr-FR" noProof="0"/>
              <a:t>Cliquez pour modifier les styles du texte du masque</a:t>
            </a:r>
          </a:p>
        </p:txBody>
      </p:sp>
      <p:sp>
        <p:nvSpPr>
          <p:cNvPr id="2" name="Espace réservé du pied de page 1">
            <a:extLst>
              <a:ext uri="{FF2B5EF4-FFF2-40B4-BE49-F238E27FC236}">
                <a16:creationId xmlns:a16="http://schemas.microsoft.com/office/drawing/2014/main" id="{AA35D8ED-2066-4E08-8401-49E9FAEFB9B6}"/>
              </a:ext>
            </a:extLst>
          </p:cNvPr>
          <p:cNvSpPr>
            <a:spLocks noGrp="1"/>
          </p:cNvSpPr>
          <p:nvPr>
            <p:ph type="ftr" sz="quarter" idx="14"/>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60DB73A6-9F9E-4741-8EA1-ACBEE74D0131}"/>
              </a:ext>
            </a:extLst>
          </p:cNvPr>
          <p:cNvSpPr>
            <a:spLocks noGrp="1"/>
          </p:cNvSpPr>
          <p:nvPr>
            <p:ph type="sldNum" sz="quarter" idx="15"/>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0" name="Titre 9">
            <a:extLst>
              <a:ext uri="{FF2B5EF4-FFF2-40B4-BE49-F238E27FC236}">
                <a16:creationId xmlns:a16="http://schemas.microsoft.com/office/drawing/2014/main" id="{9BB8B9F0-A458-406A-93FD-B51037C08306}"/>
              </a:ext>
            </a:extLst>
          </p:cNvPr>
          <p:cNvSpPr>
            <a:spLocks noGrp="1"/>
          </p:cNvSpPr>
          <p:nvPr>
            <p:ph type="title"/>
          </p:nvPr>
        </p:nvSpPr>
        <p:spPr/>
        <p:txBody>
          <a:bodyPr rtlCol="0"/>
          <a:lstStyle/>
          <a:p>
            <a:pPr rtl="0"/>
            <a:r>
              <a:rPr lang="fr-FR" noProof="0"/>
              <a:t>Modifiez le style du titre</a:t>
            </a:r>
            <a:endParaRPr lang="fr-FR" noProof="0" dirty="0"/>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re uniquement">
    <p:spTree>
      <p:nvGrpSpPr>
        <p:cNvPr id="1" name=""/>
        <p:cNvGrpSpPr/>
        <p:nvPr/>
      </p:nvGrpSpPr>
      <p:grpSpPr>
        <a:xfrm>
          <a:off x="0" y="0"/>
          <a:ext cx="0" cy="0"/>
          <a:chOff x="0" y="0"/>
          <a:chExt cx="0" cy="0"/>
        </a:xfrm>
      </p:grpSpPr>
      <p:sp>
        <p:nvSpPr>
          <p:cNvPr id="5" name="Espace réservé du pied de page 4">
            <a:extLst>
              <a:ext uri="{FF2B5EF4-FFF2-40B4-BE49-F238E27FC236}">
                <a16:creationId xmlns:a16="http://schemas.microsoft.com/office/drawing/2014/main" id="{2D481522-201F-4996-9579-5F11FA4F26ED}"/>
              </a:ext>
            </a:extLst>
          </p:cNvPr>
          <p:cNvSpPr>
            <a:spLocks noGrp="1"/>
          </p:cNvSpPr>
          <p:nvPr>
            <p:ph type="ftr" sz="quarter" idx="10"/>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D944CE59-25C2-4E40-866A-15718DC5A8F3}"/>
              </a:ext>
            </a:extLst>
          </p:cNvPr>
          <p:cNvSpPr>
            <a:spLocks noGrp="1"/>
          </p:cNvSpPr>
          <p:nvPr>
            <p:ph type="sldNum" sz="quarter" idx="11"/>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8" name="Titre 7">
            <a:extLst>
              <a:ext uri="{FF2B5EF4-FFF2-40B4-BE49-F238E27FC236}">
                <a16:creationId xmlns:a16="http://schemas.microsoft.com/office/drawing/2014/main" id="{AEE8C60A-4B89-4ABC-BBDC-C63574125C5B}"/>
              </a:ext>
            </a:extLst>
          </p:cNvPr>
          <p:cNvSpPr>
            <a:spLocks noGrp="1"/>
          </p:cNvSpPr>
          <p:nvPr>
            <p:ph type="title"/>
          </p:nvPr>
        </p:nvSpPr>
        <p:spPr/>
        <p:txBody>
          <a:bodyPr rtlCol="0"/>
          <a:lstStyle/>
          <a:p>
            <a:pPr rtl="0"/>
            <a:r>
              <a:rPr lang="fr-FR" noProof="0"/>
              <a:t>Modifiez le style du titre</a:t>
            </a:r>
            <a:endParaRPr lang="fr-FR"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00C79C6B-1E44-4A07-A0FA-161D3AE6E50D}"/>
              </a:ext>
            </a:extLst>
          </p:cNvPr>
          <p:cNvSpPr>
            <a:spLocks noGrp="1"/>
          </p:cNvSpPr>
          <p:nvPr>
            <p:ph type="ftr" sz="quarter" idx="10"/>
          </p:nvPr>
        </p:nvSpPr>
        <p:spPr/>
        <p:txBody>
          <a:bodyPr rtlCol="0"/>
          <a:lstStyle/>
          <a:p>
            <a:pPr rtl="0"/>
            <a:r>
              <a:rPr lang="fr-FR" noProof="0" dirty="0"/>
              <a:t>Ajouter un pied de page</a:t>
            </a:r>
          </a:p>
        </p:txBody>
      </p:sp>
      <p:sp>
        <p:nvSpPr>
          <p:cNvPr id="5" name="Espace réservé du numéro de diapositive 4">
            <a:extLst>
              <a:ext uri="{FF2B5EF4-FFF2-40B4-BE49-F238E27FC236}">
                <a16:creationId xmlns:a16="http://schemas.microsoft.com/office/drawing/2014/main" id="{8B871DF8-D19E-460F-92D7-165B9EBE2BCD}"/>
              </a:ext>
            </a:extLst>
          </p:cNvPr>
          <p:cNvSpPr>
            <a:spLocks noGrp="1"/>
          </p:cNvSpPr>
          <p:nvPr>
            <p:ph type="sldNum" sz="quarter" idx="11"/>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87B8423A-8ECB-46CC-AA96-AFD30DF27259}"/>
              </a:ext>
            </a:extLst>
          </p:cNvPr>
          <p:cNvSpPr>
            <a:spLocks noGrp="1"/>
          </p:cNvSpPr>
          <p:nvPr>
            <p:ph idx="1"/>
          </p:nvPr>
        </p:nvSpPr>
        <p:spPr>
          <a:xfrm>
            <a:off x="5092700" y="1016000"/>
            <a:ext cx="6486481" cy="5108938"/>
          </a:xfrm>
        </p:spPr>
        <p:txBody>
          <a:bodyPr rtlCol="0"/>
          <a:lstStyle>
            <a:lvl1pPr>
              <a:defRPr sz="2100"/>
            </a:lvl1pPr>
            <a:lvl2pPr>
              <a:defRPr sz="1800"/>
            </a:lvl2pPr>
            <a:lvl3pPr>
              <a:defRPr sz="1600"/>
            </a:lvl3pPr>
            <a:lvl4pPr>
              <a:defRPr sz="1400"/>
            </a:lvl4pPr>
            <a:lvl5pPr>
              <a:defRPr sz="1200"/>
            </a:lvl5pPr>
            <a:lvl6pPr>
              <a:defRPr sz="2000"/>
            </a:lvl6pPr>
            <a:lvl7pPr>
              <a:defRPr sz="2000"/>
            </a:lvl7pPr>
            <a:lvl8pPr>
              <a:defRPr sz="2000"/>
            </a:lvl8pPr>
            <a:lvl9pPr>
              <a:defRPr sz="20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a:extLst>
              <a:ext uri="{FF2B5EF4-FFF2-40B4-BE49-F238E27FC236}">
                <a16:creationId xmlns:a16="http://schemas.microsoft.com/office/drawing/2014/main" id="{0CA8C527-C631-42AF-94C4-70728E24506E}"/>
              </a:ext>
            </a:extLst>
          </p:cNvPr>
          <p:cNvSpPr>
            <a:spLocks noGrp="1"/>
          </p:cNvSpPr>
          <p:nvPr>
            <p:ph type="body" sz="half" idx="2"/>
          </p:nvPr>
        </p:nvSpPr>
        <p:spPr>
          <a:xfrm>
            <a:off x="601681" y="3960000"/>
            <a:ext cx="4114800" cy="2164938"/>
          </a:xfrm>
        </p:spPr>
        <p:txBody>
          <a:bodyPr rtlCol="0"/>
          <a:lstStyle>
            <a:lvl1pPr marL="0" indent="0">
              <a:buNone/>
              <a:defRPr lang="en-US"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10" name="Titre 9">
            <a:extLst>
              <a:ext uri="{FF2B5EF4-FFF2-40B4-BE49-F238E27FC236}">
                <a16:creationId xmlns:a16="http://schemas.microsoft.com/office/drawing/2014/main" id="{7674D4AD-4133-4DB9-B1FD-CF7D8D1B5034}"/>
              </a:ext>
            </a:extLst>
          </p:cNvPr>
          <p:cNvSpPr>
            <a:spLocks noGrp="1"/>
          </p:cNvSpPr>
          <p:nvPr>
            <p:ph type="title"/>
          </p:nvPr>
        </p:nvSpPr>
        <p:spPr>
          <a:xfrm>
            <a:off x="601681" y="1016000"/>
            <a:ext cx="4114800" cy="2744226"/>
          </a:xfrm>
        </p:spPr>
        <p:txBody>
          <a:bodyPr rtlCol="0" anchor="b"/>
          <a:lstStyle>
            <a:lvl1pPr marL="0" algn="l"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a:t>Modifiez le style du titre</a:t>
            </a:r>
            <a:endParaRPr lang="fr-FR" noProof="0" dirty="0"/>
          </a:p>
        </p:txBody>
      </p:sp>
      <p:sp>
        <p:nvSpPr>
          <p:cNvPr id="2" name="Espace réservé du pied de page 1">
            <a:extLst>
              <a:ext uri="{FF2B5EF4-FFF2-40B4-BE49-F238E27FC236}">
                <a16:creationId xmlns:a16="http://schemas.microsoft.com/office/drawing/2014/main" id="{EDB90D34-30D8-41A0-8277-15FABE7B46E4}"/>
              </a:ext>
            </a:extLst>
          </p:cNvPr>
          <p:cNvSpPr>
            <a:spLocks noGrp="1"/>
          </p:cNvSpPr>
          <p:nvPr>
            <p:ph type="ftr" sz="quarter" idx="10"/>
          </p:nvPr>
        </p:nvSpPr>
        <p:spPr>
          <a:xfrm>
            <a:off x="601682" y="6320622"/>
            <a:ext cx="4114800" cy="226714"/>
          </a:xfrm>
        </p:spPr>
        <p:txBody>
          <a:bodyPr rtlCol="0"/>
          <a:lstStyle/>
          <a:p>
            <a:pPr rtl="0"/>
            <a:r>
              <a:rPr lang="fr-FR" noProof="0" dirty="0"/>
              <a:t>Ajouter un pied de page</a:t>
            </a:r>
          </a:p>
        </p:txBody>
      </p:sp>
      <p:sp>
        <p:nvSpPr>
          <p:cNvPr id="5" name="Espace réservé du numéro de diapositive 4">
            <a:extLst>
              <a:ext uri="{FF2B5EF4-FFF2-40B4-BE49-F238E27FC236}">
                <a16:creationId xmlns:a16="http://schemas.microsoft.com/office/drawing/2014/main" id="{2E3E9349-1106-4A24-B492-C0D854F00F1F}"/>
              </a:ext>
            </a:extLst>
          </p:cNvPr>
          <p:cNvSpPr>
            <a:spLocks noGrp="1"/>
          </p:cNvSpPr>
          <p:nvPr>
            <p:ph type="sldNum" sz="quarter" idx="11"/>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Tree>
    <p:extLst>
      <p:ext uri="{BB962C8B-B14F-4D97-AF65-F5344CB8AC3E}">
        <p14:creationId xmlns:p14="http://schemas.microsoft.com/office/powerpoint/2010/main" val="17951968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Image avec légen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098FA49-168B-4F86-89CF-B8C8344F3316}"/>
              </a:ext>
            </a:extLst>
          </p:cNvPr>
          <p:cNvSpPr/>
          <p:nvPr userDrawn="1"/>
        </p:nvSpPr>
        <p:spPr>
          <a:xfrm>
            <a:off x="0" y="6704160"/>
            <a:ext cx="1160145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6" name="Rectangle 15">
            <a:extLst>
              <a:ext uri="{FF2B5EF4-FFF2-40B4-BE49-F238E27FC236}">
                <a16:creationId xmlns:a16="http://schemas.microsoft.com/office/drawing/2014/main" id="{515E1821-75EB-4FF2-8952-E1945C42D14F}"/>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 name="Espace réservé d’image 2" descr="Espace réservé d’image">
            <a:extLst>
              <a:ext uri="{FF2B5EF4-FFF2-40B4-BE49-F238E27FC236}">
                <a16:creationId xmlns:a16="http://schemas.microsoft.com/office/drawing/2014/main" id="{6E51F880-E841-47CE-8E64-B0D1C6EF00F8}"/>
              </a:ext>
            </a:extLst>
          </p:cNvPr>
          <p:cNvSpPr>
            <a:spLocks noGrp="1"/>
          </p:cNvSpPr>
          <p:nvPr>
            <p:ph type="pic" idx="1" hasCustomPrompt="1"/>
          </p:nvPr>
        </p:nvSpPr>
        <p:spPr>
          <a:xfrm>
            <a:off x="5092699" y="1"/>
            <a:ext cx="6486482" cy="6687110"/>
          </a:xfrm>
          <a:solidFill>
            <a:schemeClr val="tx1">
              <a:lumMod val="95000"/>
              <a:lumOff val="5000"/>
            </a:schemeClr>
          </a:solidFill>
        </p:spPr>
        <p:txBody>
          <a:bodyPr rtlCol="0" anchor="ctr"/>
          <a:lstStyle>
            <a:lvl1pPr marL="0" indent="0" algn="ctr">
              <a:buNone/>
              <a:defRPr sz="1200" i="1">
                <a:latin typeface="+mn-lt"/>
                <a:cs typeface="Times New Roman" panose="02020603050405020304" pitchFamily="18"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dirty="0"/>
              <a:t>Insérez ou glissez-déplacez votre photo</a:t>
            </a:r>
          </a:p>
        </p:txBody>
      </p:sp>
      <p:sp>
        <p:nvSpPr>
          <p:cNvPr id="12" name="Espace réservé du texte 3">
            <a:extLst>
              <a:ext uri="{FF2B5EF4-FFF2-40B4-BE49-F238E27FC236}">
                <a16:creationId xmlns:a16="http://schemas.microsoft.com/office/drawing/2014/main" id="{F13AC73C-8104-4F0B-B04E-FB14DCFDBDF9}"/>
              </a:ext>
            </a:extLst>
          </p:cNvPr>
          <p:cNvSpPr>
            <a:spLocks noGrp="1"/>
          </p:cNvSpPr>
          <p:nvPr>
            <p:ph type="body" sz="half" idx="2"/>
          </p:nvPr>
        </p:nvSpPr>
        <p:spPr>
          <a:xfrm>
            <a:off x="601681" y="3960000"/>
            <a:ext cx="4114800" cy="2164938"/>
          </a:xfrm>
        </p:spPr>
        <p:txBody>
          <a:bodyPr rtlCol="0"/>
          <a:lstStyle>
            <a:lvl1pPr marL="0" indent="0">
              <a:buNone/>
              <a:defRPr lang="en-US"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fr-FR" noProof="0"/>
              <a:t>Cliquez pour modifier les styles du texte du masque</a:t>
            </a:r>
          </a:p>
        </p:txBody>
      </p:sp>
      <p:sp>
        <p:nvSpPr>
          <p:cNvPr id="2" name="Titre 1">
            <a:extLst>
              <a:ext uri="{FF2B5EF4-FFF2-40B4-BE49-F238E27FC236}">
                <a16:creationId xmlns:a16="http://schemas.microsoft.com/office/drawing/2014/main" id="{82207D3A-6D77-4068-8652-5FE1DE2DBC22}"/>
              </a:ext>
            </a:extLst>
          </p:cNvPr>
          <p:cNvSpPr>
            <a:spLocks noGrp="1"/>
          </p:cNvSpPr>
          <p:nvPr>
            <p:ph type="title"/>
          </p:nvPr>
        </p:nvSpPr>
        <p:spPr>
          <a:xfrm>
            <a:off x="601679" y="1016000"/>
            <a:ext cx="4114801" cy="2744226"/>
          </a:xfrm>
        </p:spPr>
        <p:txBody>
          <a:bodyPr rtlCol="0" anchor="b"/>
          <a:lstStyle>
            <a:lvl1pPr marL="0" algn="l"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a:t>Modifiez le style du titre</a:t>
            </a:r>
            <a:endParaRPr lang="fr-FR" noProof="0" dirty="0"/>
          </a:p>
        </p:txBody>
      </p:sp>
      <p:sp>
        <p:nvSpPr>
          <p:cNvPr id="4" name="Espace réservé du pied de page 3">
            <a:extLst>
              <a:ext uri="{FF2B5EF4-FFF2-40B4-BE49-F238E27FC236}">
                <a16:creationId xmlns:a16="http://schemas.microsoft.com/office/drawing/2014/main" id="{876306C0-C390-4360-B704-9B0A7311FF21}"/>
              </a:ext>
            </a:extLst>
          </p:cNvPr>
          <p:cNvSpPr>
            <a:spLocks noGrp="1"/>
          </p:cNvSpPr>
          <p:nvPr>
            <p:ph type="ftr" sz="quarter" idx="14"/>
          </p:nvPr>
        </p:nvSpPr>
        <p:spPr/>
        <p:txBody>
          <a:bodyPr rtlCol="0"/>
          <a:lstStyle/>
          <a:p>
            <a:pPr rtl="0"/>
            <a:r>
              <a:rPr lang="fr-FR" noProof="0" dirty="0"/>
              <a:t>Ajouter un pied de page</a:t>
            </a:r>
          </a:p>
        </p:txBody>
      </p:sp>
      <p:sp>
        <p:nvSpPr>
          <p:cNvPr id="5" name="Espace réservé du numéro de diapositive 4">
            <a:extLst>
              <a:ext uri="{FF2B5EF4-FFF2-40B4-BE49-F238E27FC236}">
                <a16:creationId xmlns:a16="http://schemas.microsoft.com/office/drawing/2014/main" id="{C333A53F-6548-4F5B-AAEE-2E862AEB1A4C}"/>
              </a:ext>
            </a:extLst>
          </p:cNvPr>
          <p:cNvSpPr>
            <a:spLocks noGrp="1"/>
          </p:cNvSpPr>
          <p:nvPr>
            <p:ph type="sldNum" sz="quarter" idx="15"/>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Tree>
    <p:extLst>
      <p:ext uri="{BB962C8B-B14F-4D97-AF65-F5344CB8AC3E}">
        <p14:creationId xmlns:p14="http://schemas.microsoft.com/office/powerpoint/2010/main" val="1571505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ces sous forme d’icônes 3X Option 1">
    <p:spTree>
      <p:nvGrpSpPr>
        <p:cNvPr id="1" name=""/>
        <p:cNvGrpSpPr/>
        <p:nvPr/>
      </p:nvGrpSpPr>
      <p:grpSpPr>
        <a:xfrm>
          <a:off x="0" y="0"/>
          <a:ext cx="0" cy="0"/>
          <a:chOff x="0" y="0"/>
          <a:chExt cx="0" cy="0"/>
        </a:xfrm>
      </p:grpSpPr>
      <p:sp>
        <p:nvSpPr>
          <p:cNvPr id="17" name="Ovale 16">
            <a:extLst>
              <a:ext uri="{FF2B5EF4-FFF2-40B4-BE49-F238E27FC236}">
                <a16:creationId xmlns:a16="http://schemas.microsoft.com/office/drawing/2014/main" id="{4790D010-2852-DE49-BD36-340D6725D1D5}"/>
              </a:ext>
              <a:ext uri="{C183D7F6-B498-43B3-948B-1728B52AA6E4}">
                <adec:decorative xmlns:adec="http://schemas.microsoft.com/office/drawing/2017/decorative" val="1"/>
              </a:ext>
            </a:extLst>
          </p:cNvPr>
          <p:cNvSpPr/>
          <p:nvPr userDrawn="1"/>
        </p:nvSpPr>
        <p:spPr>
          <a:xfrm>
            <a:off x="3211925" y="2412312"/>
            <a:ext cx="1216152" cy="1216152"/>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20" name="Espace réservé d’image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509105"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6" name="Espace réservé du texte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3012253"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8" name="Espace réservé du texte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3012253"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18" name="Ovale 17">
            <a:extLst>
              <a:ext uri="{FF2B5EF4-FFF2-40B4-BE49-F238E27FC236}">
                <a16:creationId xmlns:a16="http://schemas.microsoft.com/office/drawing/2014/main" id="{C5D02C68-EB7D-E044-99A9-658364A3B2F0}"/>
              </a:ext>
              <a:ext uri="{C183D7F6-B498-43B3-948B-1728B52AA6E4}">
                <adec:decorative xmlns:adec="http://schemas.microsoft.com/office/drawing/2017/decorative" val="1"/>
              </a:ext>
            </a:extLst>
          </p:cNvPr>
          <p:cNvSpPr/>
          <p:nvPr userDrawn="1"/>
        </p:nvSpPr>
        <p:spPr>
          <a:xfrm>
            <a:off x="5487924" y="2412312"/>
            <a:ext cx="1216152" cy="1216152"/>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fr-FR" noProof="0" dirty="0"/>
          </a:p>
        </p:txBody>
      </p:sp>
      <p:sp>
        <p:nvSpPr>
          <p:cNvPr id="21" name="Espace réservé d’image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785104"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9" name="Espace réservé du texte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5288252"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0" name="Espace réservé du texte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5288252"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19" name="Ovale 18">
            <a:extLst>
              <a:ext uri="{FF2B5EF4-FFF2-40B4-BE49-F238E27FC236}">
                <a16:creationId xmlns:a16="http://schemas.microsoft.com/office/drawing/2014/main" id="{45962E1D-1D13-2B48-9F3B-CE31039DD236}"/>
              </a:ext>
              <a:ext uri="{C183D7F6-B498-43B3-948B-1728B52AA6E4}">
                <adec:decorative xmlns:adec="http://schemas.microsoft.com/office/drawing/2017/decorative" val="1"/>
              </a:ext>
            </a:extLst>
          </p:cNvPr>
          <p:cNvSpPr/>
          <p:nvPr userDrawn="1"/>
        </p:nvSpPr>
        <p:spPr>
          <a:xfrm>
            <a:off x="7763923" y="2412312"/>
            <a:ext cx="1216152" cy="1216152"/>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22" name="Espace réservé d’image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806110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1" name="Espace réservé du texte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7564251"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2" name="Espace réservé du texte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7564251"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4" name="Espace réservé du pied de page 3">
            <a:extLst>
              <a:ext uri="{FF2B5EF4-FFF2-40B4-BE49-F238E27FC236}">
                <a16:creationId xmlns:a16="http://schemas.microsoft.com/office/drawing/2014/main" id="{BDD481DA-8671-472C-B2CF-B134EDAD7A53}"/>
              </a:ext>
            </a:extLst>
          </p:cNvPr>
          <p:cNvSpPr>
            <a:spLocks noGrp="1"/>
          </p:cNvSpPr>
          <p:nvPr>
            <p:ph type="ftr" sz="quarter" idx="50"/>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B0ACC5C2-09E7-4586-9B5F-3532B87B93D0}"/>
              </a:ext>
            </a:extLst>
          </p:cNvPr>
          <p:cNvSpPr>
            <a:spLocks noGrp="1"/>
          </p:cNvSpPr>
          <p:nvPr>
            <p:ph type="sldNum" sz="quarter" idx="51"/>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3" name="Titre 12">
            <a:extLst>
              <a:ext uri="{FF2B5EF4-FFF2-40B4-BE49-F238E27FC236}">
                <a16:creationId xmlns:a16="http://schemas.microsoft.com/office/drawing/2014/main" id="{1E54F41B-75D5-471F-9187-384BD10C883D}"/>
              </a:ext>
            </a:extLst>
          </p:cNvPr>
          <p:cNvSpPr>
            <a:spLocks noGrp="1"/>
          </p:cNvSpPr>
          <p:nvPr>
            <p:ph type="title"/>
          </p:nvPr>
        </p:nvSpPr>
        <p:spPr/>
        <p:txBody>
          <a:bodyPr rtlCol="0"/>
          <a:lstStyle/>
          <a:p>
            <a:pPr rtl="0"/>
            <a:r>
              <a:rPr lang="fr-FR" noProof="0"/>
              <a:t>Modifiez le style du titre</a:t>
            </a:r>
            <a:endParaRPr lang="fr-FR" noProof="0" dirty="0"/>
          </a:p>
        </p:txBody>
      </p:sp>
      <p:sp>
        <p:nvSpPr>
          <p:cNvPr id="23" name="Espace réservé du texte 4">
            <a:extLst>
              <a:ext uri="{FF2B5EF4-FFF2-40B4-BE49-F238E27FC236}">
                <a16:creationId xmlns:a16="http://schemas.microsoft.com/office/drawing/2014/main" id="{0E99A070-0D10-4FD0-959D-54B40AD04926}"/>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
        <p:nvSpPr>
          <p:cNvPr id="25" name="Ovale 24">
            <a:extLst>
              <a:ext uri="{FF2B5EF4-FFF2-40B4-BE49-F238E27FC236}">
                <a16:creationId xmlns:a16="http://schemas.microsoft.com/office/drawing/2014/main" id="{B9777B06-12C0-49D3-A18F-49D1E0574CE3}"/>
              </a:ext>
              <a:ext uri="{C183D7F6-B498-43B3-948B-1728B52AA6E4}">
                <adec:decorative xmlns:adec="http://schemas.microsoft.com/office/drawing/2017/decorative" val="1"/>
              </a:ext>
            </a:extLst>
          </p:cNvPr>
          <p:cNvSpPr/>
          <p:nvPr userDrawn="1"/>
        </p:nvSpPr>
        <p:spPr>
          <a:xfrm>
            <a:off x="7725080" y="2981545"/>
            <a:ext cx="77685" cy="77685"/>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Tree>
    <p:extLst>
      <p:ext uri="{BB962C8B-B14F-4D97-AF65-F5344CB8AC3E}">
        <p14:creationId xmlns:p14="http://schemas.microsoft.com/office/powerpoint/2010/main" val="9311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uces sous forme d’icônes 3X Option 2">
    <p:bg>
      <p:bgPr>
        <a:solidFill>
          <a:schemeClr val="tx1"/>
        </a:solidFill>
        <a:effectLst/>
      </p:bgPr>
    </p:bg>
    <p:spTree>
      <p:nvGrpSpPr>
        <p:cNvPr id="1" name=""/>
        <p:cNvGrpSpPr/>
        <p:nvPr/>
      </p:nvGrpSpPr>
      <p:grpSpPr>
        <a:xfrm>
          <a:off x="0" y="0"/>
          <a:ext cx="0" cy="0"/>
          <a:chOff x="0" y="0"/>
          <a:chExt cx="0" cy="0"/>
        </a:xfrm>
      </p:grpSpPr>
      <p:sp>
        <p:nvSpPr>
          <p:cNvPr id="31" name="Ovale 30">
            <a:extLst>
              <a:ext uri="{FF2B5EF4-FFF2-40B4-BE49-F238E27FC236}">
                <a16:creationId xmlns:a16="http://schemas.microsoft.com/office/drawing/2014/main" id="{5E3B0AD5-3645-8443-891F-C0E1D9763D7A}"/>
              </a:ext>
              <a:ext uri="{C183D7F6-B498-43B3-948B-1728B52AA6E4}">
                <adec:decorative xmlns:adec="http://schemas.microsoft.com/office/drawing/2017/decorative" val="1"/>
              </a:ext>
            </a:extLst>
          </p:cNvPr>
          <p:cNvSpPr/>
          <p:nvPr userDrawn="1"/>
        </p:nvSpPr>
        <p:spPr>
          <a:xfrm>
            <a:off x="5957894" y="2284616"/>
            <a:ext cx="1471544" cy="1471544"/>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34" name="Espace réservé d’image 15">
            <a:extLst>
              <a:ext uri="{FF2B5EF4-FFF2-40B4-BE49-F238E27FC236}">
                <a16:creationId xmlns:a16="http://schemas.microsoft.com/office/drawing/2014/main" id="{58E0D31A-DD56-EF4B-A0DC-8130892CA19D}"/>
              </a:ext>
            </a:extLst>
          </p:cNvPr>
          <p:cNvSpPr>
            <a:spLocks noGrp="1"/>
          </p:cNvSpPr>
          <p:nvPr userDrawn="1">
            <p:ph type="pic" sz="quarter" idx="45" hasCustomPrompt="1"/>
          </p:nvPr>
        </p:nvSpPr>
        <p:spPr>
          <a:xfrm>
            <a:off x="638277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6" name="Espace réservé du texte 8">
            <a:extLst>
              <a:ext uri="{FF2B5EF4-FFF2-40B4-BE49-F238E27FC236}">
                <a16:creationId xmlns:a16="http://schemas.microsoft.com/office/drawing/2014/main" id="{DB2281E6-0C7F-4B74-AABC-FC737C5B9605}"/>
              </a:ext>
            </a:extLst>
          </p:cNvPr>
          <p:cNvSpPr>
            <a:spLocks noGrp="1"/>
          </p:cNvSpPr>
          <p:nvPr userDrawn="1">
            <p:ph type="body" sz="quarter" idx="17" hasCustomPrompt="1"/>
          </p:nvPr>
        </p:nvSpPr>
        <p:spPr>
          <a:xfrm>
            <a:off x="5883177"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7" name="Espace réservé du texte 10">
            <a:extLst>
              <a:ext uri="{FF2B5EF4-FFF2-40B4-BE49-F238E27FC236}">
                <a16:creationId xmlns:a16="http://schemas.microsoft.com/office/drawing/2014/main" id="{0A536C56-F4CA-43D8-98A9-E597F5B81368}"/>
              </a:ext>
            </a:extLst>
          </p:cNvPr>
          <p:cNvSpPr>
            <a:spLocks noGrp="1"/>
          </p:cNvSpPr>
          <p:nvPr userDrawn="1">
            <p:ph type="body" sz="quarter" idx="18" hasCustomPrompt="1"/>
          </p:nvPr>
        </p:nvSpPr>
        <p:spPr>
          <a:xfrm>
            <a:off x="5883177"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32" name="Ovale 31">
            <a:extLst>
              <a:ext uri="{FF2B5EF4-FFF2-40B4-BE49-F238E27FC236}">
                <a16:creationId xmlns:a16="http://schemas.microsoft.com/office/drawing/2014/main" id="{BE9B724A-B58C-CD4D-8980-C0DFE08B79B5}"/>
              </a:ext>
              <a:ext uri="{C183D7F6-B498-43B3-948B-1728B52AA6E4}">
                <adec:decorative xmlns:adec="http://schemas.microsoft.com/office/drawing/2017/decorative" val="1"/>
              </a:ext>
            </a:extLst>
          </p:cNvPr>
          <p:cNvSpPr/>
          <p:nvPr userDrawn="1"/>
        </p:nvSpPr>
        <p:spPr>
          <a:xfrm>
            <a:off x="7943613" y="2284616"/>
            <a:ext cx="1471544" cy="1471544"/>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35" name="Espace réservé d’image 15">
            <a:extLst>
              <a:ext uri="{FF2B5EF4-FFF2-40B4-BE49-F238E27FC236}">
                <a16:creationId xmlns:a16="http://schemas.microsoft.com/office/drawing/2014/main" id="{49A7B2CE-81BA-D944-BE88-232214C60554}"/>
              </a:ext>
            </a:extLst>
          </p:cNvPr>
          <p:cNvSpPr>
            <a:spLocks noGrp="1"/>
          </p:cNvSpPr>
          <p:nvPr userDrawn="1">
            <p:ph type="pic" sz="quarter" idx="47" hasCustomPrompt="1"/>
          </p:nvPr>
        </p:nvSpPr>
        <p:spPr>
          <a:xfrm>
            <a:off x="8368489"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18" name="Espace réservé du texte 8">
            <a:extLst>
              <a:ext uri="{FF2B5EF4-FFF2-40B4-BE49-F238E27FC236}">
                <a16:creationId xmlns:a16="http://schemas.microsoft.com/office/drawing/2014/main" id="{CC4D12C2-93C1-4E0C-B8E5-7ABB260F3F80}"/>
              </a:ext>
            </a:extLst>
          </p:cNvPr>
          <p:cNvSpPr>
            <a:spLocks noGrp="1"/>
          </p:cNvSpPr>
          <p:nvPr userDrawn="1">
            <p:ph type="body" sz="quarter" idx="33" hasCustomPrompt="1"/>
          </p:nvPr>
        </p:nvSpPr>
        <p:spPr>
          <a:xfrm>
            <a:off x="7868896"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19" name="Espace réservé du texte 10">
            <a:extLst>
              <a:ext uri="{FF2B5EF4-FFF2-40B4-BE49-F238E27FC236}">
                <a16:creationId xmlns:a16="http://schemas.microsoft.com/office/drawing/2014/main" id="{11327781-DAAF-4F83-B459-FCB50CCFE896}"/>
              </a:ext>
            </a:extLst>
          </p:cNvPr>
          <p:cNvSpPr>
            <a:spLocks noGrp="1"/>
          </p:cNvSpPr>
          <p:nvPr userDrawn="1">
            <p:ph type="body" sz="quarter" idx="34" hasCustomPrompt="1"/>
          </p:nvPr>
        </p:nvSpPr>
        <p:spPr>
          <a:xfrm>
            <a:off x="7868896"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33" name="Ovale 32">
            <a:extLst>
              <a:ext uri="{FF2B5EF4-FFF2-40B4-BE49-F238E27FC236}">
                <a16:creationId xmlns:a16="http://schemas.microsoft.com/office/drawing/2014/main" id="{28894D68-6E31-8646-BFD7-2C0D8C4CD961}"/>
              </a:ext>
              <a:ext uri="{C183D7F6-B498-43B3-948B-1728B52AA6E4}">
                <adec:decorative xmlns:adec="http://schemas.microsoft.com/office/drawing/2017/decorative" val="1"/>
              </a:ext>
            </a:extLst>
          </p:cNvPr>
          <p:cNvSpPr/>
          <p:nvPr userDrawn="1"/>
        </p:nvSpPr>
        <p:spPr>
          <a:xfrm>
            <a:off x="9929332" y="2284616"/>
            <a:ext cx="1471544" cy="1471544"/>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6" name="Espace réservé d’image 15">
            <a:extLst>
              <a:ext uri="{FF2B5EF4-FFF2-40B4-BE49-F238E27FC236}">
                <a16:creationId xmlns:a16="http://schemas.microsoft.com/office/drawing/2014/main" id="{7228B3AA-7CEF-C740-B9D8-656B168288C0}"/>
              </a:ext>
            </a:extLst>
          </p:cNvPr>
          <p:cNvSpPr>
            <a:spLocks noGrp="1"/>
          </p:cNvSpPr>
          <p:nvPr userDrawn="1">
            <p:ph type="pic" sz="quarter" idx="48" hasCustomPrompt="1"/>
          </p:nvPr>
        </p:nvSpPr>
        <p:spPr>
          <a:xfrm>
            <a:off x="10354208"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20" name="Espace réservé du texte 8">
            <a:extLst>
              <a:ext uri="{FF2B5EF4-FFF2-40B4-BE49-F238E27FC236}">
                <a16:creationId xmlns:a16="http://schemas.microsoft.com/office/drawing/2014/main" id="{1BE88C8C-9E13-4109-9608-6DC4B7B0DF14}"/>
              </a:ext>
            </a:extLst>
          </p:cNvPr>
          <p:cNvSpPr>
            <a:spLocks noGrp="1"/>
          </p:cNvSpPr>
          <p:nvPr userDrawn="1">
            <p:ph type="body" sz="quarter" idx="35" hasCustomPrompt="1"/>
          </p:nvPr>
        </p:nvSpPr>
        <p:spPr>
          <a:xfrm>
            <a:off x="9854615" y="3971432"/>
            <a:ext cx="1620000" cy="360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21" name="Espace réservé du texte 10">
            <a:extLst>
              <a:ext uri="{FF2B5EF4-FFF2-40B4-BE49-F238E27FC236}">
                <a16:creationId xmlns:a16="http://schemas.microsoft.com/office/drawing/2014/main" id="{903C64D8-B655-49E0-A776-8C6594DF12C9}"/>
              </a:ext>
            </a:extLst>
          </p:cNvPr>
          <p:cNvSpPr>
            <a:spLocks noGrp="1"/>
          </p:cNvSpPr>
          <p:nvPr userDrawn="1">
            <p:ph type="body" sz="quarter" idx="36" hasCustomPrompt="1"/>
          </p:nvPr>
        </p:nvSpPr>
        <p:spPr>
          <a:xfrm>
            <a:off x="9854615" y="4471987"/>
            <a:ext cx="1620000" cy="720000"/>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10" name="Espace réservé d’image 22">
            <a:extLst>
              <a:ext uri="{FF2B5EF4-FFF2-40B4-BE49-F238E27FC236}">
                <a16:creationId xmlns:a16="http://schemas.microsoft.com/office/drawing/2014/main" id="{785590BE-5BE1-4AF5-B0F8-7D999658F3F8}"/>
              </a:ext>
            </a:extLst>
          </p:cNvPr>
          <p:cNvSpPr>
            <a:spLocks noGrp="1"/>
          </p:cNvSpPr>
          <p:nvPr userDrawn="1">
            <p:ph type="pic" sz="quarter" idx="10" hasCustomPrompt="1"/>
          </p:nvPr>
        </p:nvSpPr>
        <p:spPr>
          <a:xfrm>
            <a:off x="456330" y="0"/>
            <a:ext cx="4993814" cy="6760369"/>
          </a:xfrm>
          <a:solidFill>
            <a:schemeClr val="accent4">
              <a:lumMod val="50000"/>
            </a:schemeClr>
          </a:solidFill>
        </p:spPr>
        <p:txBody>
          <a:bodyPr lIns="0" tIns="1368000" rIns="0" bIns="0" rtlCol="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pPr rtl="0"/>
            <a:r>
              <a:rPr lang="fr-FR" noProof="0" dirty="0"/>
              <a:t>Insérez ou glissez-déplacez la photo </a:t>
            </a:r>
            <a:br>
              <a:rPr lang="fr-FR" noProof="0" dirty="0"/>
            </a:br>
            <a:r>
              <a:rPr lang="fr-FR" noProof="0" dirty="0"/>
              <a:t>puis sélectionnez Mettre à l’arrière-plan pour obtenir un effet de superposition</a:t>
            </a:r>
          </a:p>
        </p:txBody>
      </p:sp>
      <p:sp>
        <p:nvSpPr>
          <p:cNvPr id="6" name="Espace réservé du numéro de diapositive 5">
            <a:extLst>
              <a:ext uri="{FF2B5EF4-FFF2-40B4-BE49-F238E27FC236}">
                <a16:creationId xmlns:a16="http://schemas.microsoft.com/office/drawing/2014/main" id="{F514DBA9-43A9-4950-8C14-971E2AACAD93}"/>
              </a:ext>
            </a:extLst>
          </p:cNvPr>
          <p:cNvSpPr>
            <a:spLocks noGrp="1"/>
          </p:cNvSpPr>
          <p:nvPr userDrawn="1">
            <p:ph type="sldNum" sz="quarter" idx="50"/>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51" name="Titre 1">
            <a:extLst>
              <a:ext uri="{FF2B5EF4-FFF2-40B4-BE49-F238E27FC236}">
                <a16:creationId xmlns:a16="http://schemas.microsoft.com/office/drawing/2014/main" id="{BD91656C-40D7-4517-A75F-92EA6C2BC61F}"/>
              </a:ext>
            </a:extLst>
          </p:cNvPr>
          <p:cNvSpPr>
            <a:spLocks noGrp="1"/>
          </p:cNvSpPr>
          <p:nvPr userDrawn="1">
            <p:ph type="ctrTitle" hasCustomPrompt="1"/>
          </p:nvPr>
        </p:nvSpPr>
        <p:spPr>
          <a:xfrm>
            <a:off x="456327" y="3149601"/>
            <a:ext cx="4993813" cy="3610768"/>
          </a:xfrm>
          <a:solidFill>
            <a:schemeClr val="tx1">
              <a:alpha val="70000"/>
            </a:schemeClr>
          </a:solidFill>
        </p:spPr>
        <p:txBody>
          <a:bodyPr rIns="252000" bIns="1188000"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Cliquez pour modifier le style du titre</a:t>
            </a:r>
          </a:p>
        </p:txBody>
      </p:sp>
      <p:sp>
        <p:nvSpPr>
          <p:cNvPr id="52" name="Sous-titre 2">
            <a:extLst>
              <a:ext uri="{FF2B5EF4-FFF2-40B4-BE49-F238E27FC236}">
                <a16:creationId xmlns:a16="http://schemas.microsoft.com/office/drawing/2014/main" id="{4EFBEF46-9F40-4406-AE22-794A74FEF021}"/>
              </a:ext>
            </a:extLst>
          </p:cNvPr>
          <p:cNvSpPr>
            <a:spLocks noGrp="1"/>
          </p:cNvSpPr>
          <p:nvPr userDrawn="1">
            <p:ph type="subTitle" idx="1"/>
          </p:nvPr>
        </p:nvSpPr>
        <p:spPr>
          <a:xfrm>
            <a:off x="890787" y="5558599"/>
            <a:ext cx="4283297" cy="762024"/>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12" name="Espace réservé du pied de page 11">
            <a:extLst>
              <a:ext uri="{FF2B5EF4-FFF2-40B4-BE49-F238E27FC236}">
                <a16:creationId xmlns:a16="http://schemas.microsoft.com/office/drawing/2014/main" id="{97C8985C-2F2E-4023-BF66-5BBA9C57A891}"/>
              </a:ext>
            </a:extLst>
          </p:cNvPr>
          <p:cNvSpPr>
            <a:spLocks noGrp="1"/>
          </p:cNvSpPr>
          <p:nvPr>
            <p:ph type="ftr" sz="quarter" idx="51"/>
          </p:nvPr>
        </p:nvSpPr>
        <p:spPr>
          <a:xfrm>
            <a:off x="5883177" y="6320622"/>
            <a:ext cx="4114800" cy="226714"/>
          </a:xfrm>
        </p:spPr>
        <p:txBody>
          <a:bodyPr rtlCol="0"/>
          <a:lstStyle/>
          <a:p>
            <a:pPr rtl="0"/>
            <a:r>
              <a:rPr lang="fr-FR" noProof="0" dirty="0"/>
              <a:t>Ajouter un pied de page</a:t>
            </a:r>
          </a:p>
        </p:txBody>
      </p:sp>
      <p:sp>
        <p:nvSpPr>
          <p:cNvPr id="22" name="Ovale 21">
            <a:extLst>
              <a:ext uri="{FF2B5EF4-FFF2-40B4-BE49-F238E27FC236}">
                <a16:creationId xmlns:a16="http://schemas.microsoft.com/office/drawing/2014/main" id="{99D3E8CF-7C38-4321-A56A-49D7CA2A814B}"/>
              </a:ext>
              <a:ext uri="{C183D7F6-B498-43B3-948B-1728B52AA6E4}">
                <adec:decorative xmlns:adec="http://schemas.microsoft.com/office/drawing/2017/decorative" val="1"/>
              </a:ext>
            </a:extLst>
          </p:cNvPr>
          <p:cNvSpPr/>
          <p:nvPr userDrawn="1"/>
        </p:nvSpPr>
        <p:spPr>
          <a:xfrm>
            <a:off x="9397157" y="3025950"/>
            <a:ext cx="36000" cy="36000"/>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nvGrpSpPr>
          <p:cNvPr id="23" name="Groupe 22">
            <a:extLst>
              <a:ext uri="{FF2B5EF4-FFF2-40B4-BE49-F238E27FC236}">
                <a16:creationId xmlns:a16="http://schemas.microsoft.com/office/drawing/2014/main" id="{326A7FE8-1975-474D-B747-D7B028C10D81}"/>
              </a:ext>
              <a:ext uri="{C183D7F6-B498-43B3-948B-1728B52AA6E4}">
                <adec:decorative xmlns:adec="http://schemas.microsoft.com/office/drawing/2017/decorative" val="1"/>
              </a:ext>
            </a:extLst>
          </p:cNvPr>
          <p:cNvGrpSpPr/>
          <p:nvPr userDrawn="1"/>
        </p:nvGrpSpPr>
        <p:grpSpPr>
          <a:xfrm>
            <a:off x="441324" y="3136900"/>
            <a:ext cx="5008820" cy="3566319"/>
            <a:chOff x="441324" y="3897168"/>
            <a:chExt cx="5008820" cy="2806051"/>
          </a:xfrm>
        </p:grpSpPr>
        <p:cxnSp>
          <p:nvCxnSpPr>
            <p:cNvPr id="24" name="Connecteur droit 23">
              <a:extLst>
                <a:ext uri="{FF2B5EF4-FFF2-40B4-BE49-F238E27FC236}">
                  <a16:creationId xmlns:a16="http://schemas.microsoft.com/office/drawing/2014/main" id="{7975FF3E-1E22-42B2-A043-163B207792B9}"/>
                </a:ext>
              </a:extLst>
            </p:cNvPr>
            <p:cNvCxnSpPr>
              <a:cxnSpLocks/>
            </p:cNvCxnSpPr>
            <p:nvPr userDrawn="1"/>
          </p:nvCxnSpPr>
          <p:spPr>
            <a:xfrm>
              <a:off x="5450144" y="3897168"/>
              <a:ext cx="0" cy="2806051"/>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79571B2B-DE4E-494A-8C0A-567D1523D790}"/>
                </a:ext>
              </a:extLst>
            </p:cNvPr>
            <p:cNvCxnSpPr>
              <a:cxnSpLocks/>
            </p:cNvCxnSpPr>
            <p:nvPr userDrawn="1"/>
          </p:nvCxnSpPr>
          <p:spPr>
            <a:xfrm>
              <a:off x="441324" y="3897168"/>
              <a:ext cx="0" cy="2806051"/>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3498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uces sous forme d’icônes 4X">
    <p:bg>
      <p:bgPr>
        <a:solidFill>
          <a:schemeClr val="tx1"/>
        </a:solidFill>
        <a:effectLst/>
      </p:bgPr>
    </p:bg>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69D5DB0A-C96D-4B82-95B6-E7A7B8E6687B}"/>
              </a:ext>
              <a:ext uri="{C183D7F6-B498-43B3-948B-1728B52AA6E4}">
                <adec:decorative xmlns:adec="http://schemas.microsoft.com/office/drawing/2017/decorative" val="1"/>
              </a:ext>
            </a:extLst>
          </p:cNvPr>
          <p:cNvGrpSpPr/>
          <p:nvPr userDrawn="1"/>
        </p:nvGrpSpPr>
        <p:grpSpPr>
          <a:xfrm>
            <a:off x="441324" y="3136900"/>
            <a:ext cx="5008820" cy="3566319"/>
            <a:chOff x="441324" y="3897168"/>
            <a:chExt cx="5008820" cy="2806051"/>
          </a:xfrm>
        </p:grpSpPr>
        <p:cxnSp>
          <p:nvCxnSpPr>
            <p:cNvPr id="46" name="Connecteur droit 45">
              <a:extLst>
                <a:ext uri="{FF2B5EF4-FFF2-40B4-BE49-F238E27FC236}">
                  <a16:creationId xmlns:a16="http://schemas.microsoft.com/office/drawing/2014/main" id="{B6D532F9-49C3-47DF-8512-474441940275}"/>
                </a:ext>
              </a:extLst>
            </p:cNvPr>
            <p:cNvCxnSpPr>
              <a:cxnSpLocks/>
            </p:cNvCxnSpPr>
            <p:nvPr userDrawn="1"/>
          </p:nvCxnSpPr>
          <p:spPr>
            <a:xfrm>
              <a:off x="5450144" y="3897168"/>
              <a:ext cx="0" cy="2806051"/>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50" name="Connecteur droit 49">
              <a:extLst>
                <a:ext uri="{FF2B5EF4-FFF2-40B4-BE49-F238E27FC236}">
                  <a16:creationId xmlns:a16="http://schemas.microsoft.com/office/drawing/2014/main" id="{318F5508-636D-4B8E-B220-493139AF2313}"/>
                </a:ext>
              </a:extLst>
            </p:cNvPr>
            <p:cNvCxnSpPr>
              <a:cxnSpLocks/>
            </p:cNvCxnSpPr>
            <p:nvPr userDrawn="1"/>
          </p:nvCxnSpPr>
          <p:spPr>
            <a:xfrm>
              <a:off x="441324" y="3897168"/>
              <a:ext cx="0" cy="2806051"/>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grpSp>
      <p:sp>
        <p:nvSpPr>
          <p:cNvPr id="10" name="Espace réservé d’image 22">
            <a:extLst>
              <a:ext uri="{FF2B5EF4-FFF2-40B4-BE49-F238E27FC236}">
                <a16:creationId xmlns:a16="http://schemas.microsoft.com/office/drawing/2014/main" id="{785590BE-5BE1-4AF5-B0F8-7D999658F3F8}"/>
              </a:ext>
            </a:extLst>
          </p:cNvPr>
          <p:cNvSpPr>
            <a:spLocks noGrp="1"/>
          </p:cNvSpPr>
          <p:nvPr userDrawn="1">
            <p:ph type="pic" sz="quarter" idx="10" hasCustomPrompt="1"/>
          </p:nvPr>
        </p:nvSpPr>
        <p:spPr>
          <a:xfrm>
            <a:off x="456330" y="0"/>
            <a:ext cx="4993814" cy="6760369"/>
          </a:xfrm>
          <a:solidFill>
            <a:schemeClr val="accent4">
              <a:lumMod val="50000"/>
            </a:schemeClr>
          </a:solidFill>
        </p:spPr>
        <p:txBody>
          <a:bodyPr lIns="0" tIns="1368000" rIns="0" bIns="0" rtlCol="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pPr rtl="0"/>
            <a:r>
              <a:rPr lang="fr-FR" noProof="0" dirty="0"/>
              <a:t>Insérez ou glissez-déplacez la photo </a:t>
            </a:r>
            <a:br>
              <a:rPr lang="fr-FR" noProof="0" dirty="0"/>
            </a:br>
            <a:r>
              <a:rPr lang="fr-FR" noProof="0" dirty="0"/>
              <a:t>puis sélectionnez Mettre à l’arrière-plan pour obtenir un effet de superposition</a:t>
            </a:r>
          </a:p>
        </p:txBody>
      </p:sp>
      <p:sp>
        <p:nvSpPr>
          <p:cNvPr id="6" name="Espace réservé du numéro de diapositive 5">
            <a:extLst>
              <a:ext uri="{FF2B5EF4-FFF2-40B4-BE49-F238E27FC236}">
                <a16:creationId xmlns:a16="http://schemas.microsoft.com/office/drawing/2014/main" id="{F514DBA9-43A9-4950-8C14-971E2AACAD93}"/>
              </a:ext>
            </a:extLst>
          </p:cNvPr>
          <p:cNvSpPr>
            <a:spLocks noGrp="1"/>
          </p:cNvSpPr>
          <p:nvPr userDrawn="1">
            <p:ph type="sldNum" sz="quarter" idx="50"/>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51" name="Titre 1">
            <a:extLst>
              <a:ext uri="{FF2B5EF4-FFF2-40B4-BE49-F238E27FC236}">
                <a16:creationId xmlns:a16="http://schemas.microsoft.com/office/drawing/2014/main" id="{BD91656C-40D7-4517-A75F-92EA6C2BC61F}"/>
              </a:ext>
            </a:extLst>
          </p:cNvPr>
          <p:cNvSpPr>
            <a:spLocks noGrp="1"/>
          </p:cNvSpPr>
          <p:nvPr userDrawn="1">
            <p:ph type="ctrTitle" hasCustomPrompt="1"/>
          </p:nvPr>
        </p:nvSpPr>
        <p:spPr>
          <a:xfrm>
            <a:off x="456327" y="3149601"/>
            <a:ext cx="4993813" cy="3610768"/>
          </a:xfrm>
          <a:solidFill>
            <a:schemeClr val="tx1">
              <a:alpha val="70000"/>
            </a:schemeClr>
          </a:solidFill>
        </p:spPr>
        <p:txBody>
          <a:bodyPr rIns="252000" bIns="1188000" rtlCol="0" anchor="b"/>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Cliquez pour modifier le style du titre</a:t>
            </a:r>
          </a:p>
        </p:txBody>
      </p:sp>
      <p:sp>
        <p:nvSpPr>
          <p:cNvPr id="52" name="Sous-titre 2">
            <a:extLst>
              <a:ext uri="{FF2B5EF4-FFF2-40B4-BE49-F238E27FC236}">
                <a16:creationId xmlns:a16="http://schemas.microsoft.com/office/drawing/2014/main" id="{4EFBEF46-9F40-4406-AE22-794A74FEF021}"/>
              </a:ext>
            </a:extLst>
          </p:cNvPr>
          <p:cNvSpPr>
            <a:spLocks noGrp="1"/>
          </p:cNvSpPr>
          <p:nvPr userDrawn="1">
            <p:ph type="subTitle" idx="1"/>
          </p:nvPr>
        </p:nvSpPr>
        <p:spPr>
          <a:xfrm>
            <a:off x="890787" y="5558599"/>
            <a:ext cx="4283297" cy="762024"/>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12" name="Espace réservé du pied de page 11">
            <a:extLst>
              <a:ext uri="{FF2B5EF4-FFF2-40B4-BE49-F238E27FC236}">
                <a16:creationId xmlns:a16="http://schemas.microsoft.com/office/drawing/2014/main" id="{97C8985C-2F2E-4023-BF66-5BBA9C57A891}"/>
              </a:ext>
            </a:extLst>
          </p:cNvPr>
          <p:cNvSpPr>
            <a:spLocks noGrp="1"/>
          </p:cNvSpPr>
          <p:nvPr>
            <p:ph type="ftr" sz="quarter" idx="51"/>
          </p:nvPr>
        </p:nvSpPr>
        <p:spPr>
          <a:xfrm>
            <a:off x="5883177" y="6320622"/>
            <a:ext cx="4114800" cy="226714"/>
          </a:xfrm>
        </p:spPr>
        <p:txBody>
          <a:bodyPr rtlCol="0"/>
          <a:lstStyle/>
          <a:p>
            <a:pPr rtl="0"/>
            <a:r>
              <a:rPr lang="fr-FR" noProof="0" dirty="0"/>
              <a:t>Ajouter un pied de page</a:t>
            </a:r>
          </a:p>
        </p:txBody>
      </p:sp>
      <p:sp>
        <p:nvSpPr>
          <p:cNvPr id="22" name="Ovale 21">
            <a:extLst>
              <a:ext uri="{FF2B5EF4-FFF2-40B4-BE49-F238E27FC236}">
                <a16:creationId xmlns:a16="http://schemas.microsoft.com/office/drawing/2014/main" id="{390CA185-E043-470F-95CF-875B2290368D}"/>
              </a:ext>
              <a:ext uri="{C183D7F6-B498-43B3-948B-1728B52AA6E4}">
                <adec:decorative xmlns:adec="http://schemas.microsoft.com/office/drawing/2017/decorative" val="1"/>
              </a:ext>
            </a:extLst>
          </p:cNvPr>
          <p:cNvSpPr/>
          <p:nvPr userDrawn="1"/>
        </p:nvSpPr>
        <p:spPr>
          <a:xfrm>
            <a:off x="7101332" y="773488"/>
            <a:ext cx="1216152" cy="1216152"/>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23" name="Espace réservé d’image 15">
            <a:extLst>
              <a:ext uri="{FF2B5EF4-FFF2-40B4-BE49-F238E27FC236}">
                <a16:creationId xmlns:a16="http://schemas.microsoft.com/office/drawing/2014/main" id="{B284336B-BAAE-481C-8386-97B014DFC438}"/>
              </a:ext>
            </a:extLst>
          </p:cNvPr>
          <p:cNvSpPr>
            <a:spLocks noGrp="1"/>
          </p:cNvSpPr>
          <p:nvPr>
            <p:ph type="pic" sz="quarter" idx="52" hasCustomPrompt="1"/>
          </p:nvPr>
        </p:nvSpPr>
        <p:spPr>
          <a:xfrm>
            <a:off x="7398512"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24" name="Espace réservé du texte 8">
            <a:extLst>
              <a:ext uri="{FF2B5EF4-FFF2-40B4-BE49-F238E27FC236}">
                <a16:creationId xmlns:a16="http://schemas.microsoft.com/office/drawing/2014/main" id="{CFDB63C1-8C36-4108-975B-33B0DBB80A29}"/>
              </a:ext>
            </a:extLst>
          </p:cNvPr>
          <p:cNvSpPr>
            <a:spLocks noGrp="1"/>
          </p:cNvSpPr>
          <p:nvPr>
            <p:ph type="body" sz="quarter" idx="17" hasCustomPrompt="1"/>
          </p:nvPr>
        </p:nvSpPr>
        <p:spPr>
          <a:xfrm>
            <a:off x="6898919" y="2310044"/>
            <a:ext cx="1620000" cy="252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1</a:t>
            </a:r>
          </a:p>
        </p:txBody>
      </p:sp>
      <p:sp>
        <p:nvSpPr>
          <p:cNvPr id="25" name="Espace réservé du texte 10">
            <a:extLst>
              <a:ext uri="{FF2B5EF4-FFF2-40B4-BE49-F238E27FC236}">
                <a16:creationId xmlns:a16="http://schemas.microsoft.com/office/drawing/2014/main" id="{A75A12D0-6487-4916-9346-CEBAF2AFB78A}"/>
              </a:ext>
            </a:extLst>
          </p:cNvPr>
          <p:cNvSpPr>
            <a:spLocks noGrp="1"/>
          </p:cNvSpPr>
          <p:nvPr>
            <p:ph type="body" sz="quarter" idx="18" hasCustomPrompt="1"/>
          </p:nvPr>
        </p:nvSpPr>
        <p:spPr>
          <a:xfrm>
            <a:off x="6898919" y="2702598"/>
            <a:ext cx="1620000" cy="434302"/>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26" name="Ovale 25">
            <a:extLst>
              <a:ext uri="{FF2B5EF4-FFF2-40B4-BE49-F238E27FC236}">
                <a16:creationId xmlns:a16="http://schemas.microsoft.com/office/drawing/2014/main" id="{F1A887C7-02BE-4F5E-8DCF-A46A0C58093F}"/>
              </a:ext>
              <a:ext uri="{C183D7F6-B498-43B3-948B-1728B52AA6E4}">
                <adec:decorative xmlns:adec="http://schemas.microsoft.com/office/drawing/2017/decorative" val="1"/>
              </a:ext>
            </a:extLst>
          </p:cNvPr>
          <p:cNvSpPr/>
          <p:nvPr userDrawn="1"/>
        </p:nvSpPr>
        <p:spPr>
          <a:xfrm>
            <a:off x="9232191" y="773488"/>
            <a:ext cx="1216152" cy="1216152"/>
          </a:xfrm>
          <a:prstGeom prst="ellipse">
            <a:avLst/>
          </a:prstGeom>
          <a:noFill/>
          <a:ln w="31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lang="fr-FR" noProof="0" dirty="0"/>
          </a:p>
        </p:txBody>
      </p:sp>
      <p:sp>
        <p:nvSpPr>
          <p:cNvPr id="27" name="Espace réservé d’image 15">
            <a:extLst>
              <a:ext uri="{FF2B5EF4-FFF2-40B4-BE49-F238E27FC236}">
                <a16:creationId xmlns:a16="http://schemas.microsoft.com/office/drawing/2014/main" id="{B5A932A2-E3A1-45CA-994D-EEDA802E0EAD}"/>
              </a:ext>
            </a:extLst>
          </p:cNvPr>
          <p:cNvSpPr>
            <a:spLocks noGrp="1"/>
          </p:cNvSpPr>
          <p:nvPr>
            <p:ph type="pic" sz="quarter" idx="53" hasCustomPrompt="1"/>
          </p:nvPr>
        </p:nvSpPr>
        <p:spPr>
          <a:xfrm>
            <a:off x="9529371"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28" name="Espace réservé du texte 8">
            <a:extLst>
              <a:ext uri="{FF2B5EF4-FFF2-40B4-BE49-F238E27FC236}">
                <a16:creationId xmlns:a16="http://schemas.microsoft.com/office/drawing/2014/main" id="{BBCF784F-456C-4904-BC40-A4B0A58C6431}"/>
              </a:ext>
            </a:extLst>
          </p:cNvPr>
          <p:cNvSpPr>
            <a:spLocks noGrp="1"/>
          </p:cNvSpPr>
          <p:nvPr>
            <p:ph type="body" sz="quarter" idx="33" hasCustomPrompt="1"/>
          </p:nvPr>
        </p:nvSpPr>
        <p:spPr>
          <a:xfrm>
            <a:off x="9029778" y="2310044"/>
            <a:ext cx="1620000" cy="252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2</a:t>
            </a:r>
          </a:p>
        </p:txBody>
      </p:sp>
      <p:sp>
        <p:nvSpPr>
          <p:cNvPr id="29" name="Espace réservé du texte 10">
            <a:extLst>
              <a:ext uri="{FF2B5EF4-FFF2-40B4-BE49-F238E27FC236}">
                <a16:creationId xmlns:a16="http://schemas.microsoft.com/office/drawing/2014/main" id="{673EE3E7-3A9B-466C-9FD3-98D33887F408}"/>
              </a:ext>
            </a:extLst>
          </p:cNvPr>
          <p:cNvSpPr>
            <a:spLocks noGrp="1"/>
          </p:cNvSpPr>
          <p:nvPr>
            <p:ph type="body" sz="quarter" idx="34" hasCustomPrompt="1"/>
          </p:nvPr>
        </p:nvSpPr>
        <p:spPr>
          <a:xfrm>
            <a:off x="9029778" y="2702598"/>
            <a:ext cx="1620000" cy="434302"/>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30" name="Ovale 29">
            <a:extLst>
              <a:ext uri="{FF2B5EF4-FFF2-40B4-BE49-F238E27FC236}">
                <a16:creationId xmlns:a16="http://schemas.microsoft.com/office/drawing/2014/main" id="{22D0F7D1-0D65-4376-B381-E7B5C5F9EA0E}"/>
              </a:ext>
              <a:ext uri="{C183D7F6-B498-43B3-948B-1728B52AA6E4}">
                <adec:decorative xmlns:adec="http://schemas.microsoft.com/office/drawing/2017/decorative" val="1"/>
              </a:ext>
            </a:extLst>
          </p:cNvPr>
          <p:cNvSpPr/>
          <p:nvPr userDrawn="1"/>
        </p:nvSpPr>
        <p:spPr>
          <a:xfrm>
            <a:off x="7100354" y="3771131"/>
            <a:ext cx="1216152" cy="1216152"/>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37" name="Espace réservé d’image 15">
            <a:extLst>
              <a:ext uri="{FF2B5EF4-FFF2-40B4-BE49-F238E27FC236}">
                <a16:creationId xmlns:a16="http://schemas.microsoft.com/office/drawing/2014/main" id="{FB596127-06BD-4C58-8ACA-B5598699CDCC}"/>
              </a:ext>
            </a:extLst>
          </p:cNvPr>
          <p:cNvSpPr>
            <a:spLocks noGrp="1"/>
          </p:cNvSpPr>
          <p:nvPr>
            <p:ph type="pic" sz="quarter" idx="54" hasCustomPrompt="1"/>
          </p:nvPr>
        </p:nvSpPr>
        <p:spPr>
          <a:xfrm>
            <a:off x="7397534"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38" name="Espace réservé du texte 8">
            <a:extLst>
              <a:ext uri="{FF2B5EF4-FFF2-40B4-BE49-F238E27FC236}">
                <a16:creationId xmlns:a16="http://schemas.microsoft.com/office/drawing/2014/main" id="{9D601562-9249-47A2-9550-804AE9F10FDB}"/>
              </a:ext>
            </a:extLst>
          </p:cNvPr>
          <p:cNvSpPr>
            <a:spLocks noGrp="1"/>
          </p:cNvSpPr>
          <p:nvPr>
            <p:ph type="body" sz="quarter" idx="45" hasCustomPrompt="1"/>
          </p:nvPr>
        </p:nvSpPr>
        <p:spPr>
          <a:xfrm>
            <a:off x="6898919" y="5329272"/>
            <a:ext cx="1620000" cy="252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3</a:t>
            </a:r>
          </a:p>
        </p:txBody>
      </p:sp>
      <p:sp>
        <p:nvSpPr>
          <p:cNvPr id="39" name="Espace réservé du texte 10">
            <a:extLst>
              <a:ext uri="{FF2B5EF4-FFF2-40B4-BE49-F238E27FC236}">
                <a16:creationId xmlns:a16="http://schemas.microsoft.com/office/drawing/2014/main" id="{F8B9D875-2C45-4EDA-9273-6A61CA99C815}"/>
              </a:ext>
            </a:extLst>
          </p:cNvPr>
          <p:cNvSpPr>
            <a:spLocks noGrp="1"/>
          </p:cNvSpPr>
          <p:nvPr>
            <p:ph type="body" sz="quarter" idx="46" hasCustomPrompt="1"/>
          </p:nvPr>
        </p:nvSpPr>
        <p:spPr>
          <a:xfrm>
            <a:off x="6898919" y="5721826"/>
            <a:ext cx="1620000" cy="434302"/>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40" name="Ovale 39">
            <a:extLst>
              <a:ext uri="{FF2B5EF4-FFF2-40B4-BE49-F238E27FC236}">
                <a16:creationId xmlns:a16="http://schemas.microsoft.com/office/drawing/2014/main" id="{7402406B-416D-47F8-A75D-831B8879AA66}"/>
              </a:ext>
              <a:ext uri="{C183D7F6-B498-43B3-948B-1728B52AA6E4}">
                <adec:decorative xmlns:adec="http://schemas.microsoft.com/office/drawing/2017/decorative" val="1"/>
              </a:ext>
            </a:extLst>
          </p:cNvPr>
          <p:cNvSpPr/>
          <p:nvPr userDrawn="1"/>
        </p:nvSpPr>
        <p:spPr>
          <a:xfrm>
            <a:off x="9231213" y="3771131"/>
            <a:ext cx="1216152" cy="1216152"/>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fr-FR" noProof="0" dirty="0"/>
          </a:p>
        </p:txBody>
      </p:sp>
      <p:sp>
        <p:nvSpPr>
          <p:cNvPr id="41" name="Espace réservé d’image 15">
            <a:extLst>
              <a:ext uri="{FF2B5EF4-FFF2-40B4-BE49-F238E27FC236}">
                <a16:creationId xmlns:a16="http://schemas.microsoft.com/office/drawing/2014/main" id="{52443373-B630-41A4-AD86-A84619AC81F1}"/>
              </a:ext>
            </a:extLst>
          </p:cNvPr>
          <p:cNvSpPr>
            <a:spLocks noGrp="1"/>
          </p:cNvSpPr>
          <p:nvPr>
            <p:ph type="pic" sz="quarter" idx="55" hasCustomPrompt="1"/>
          </p:nvPr>
        </p:nvSpPr>
        <p:spPr>
          <a:xfrm>
            <a:off x="9528393"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9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Icône</a:t>
            </a:r>
          </a:p>
        </p:txBody>
      </p:sp>
      <p:sp>
        <p:nvSpPr>
          <p:cNvPr id="42" name="Espace réservé du texte 8">
            <a:extLst>
              <a:ext uri="{FF2B5EF4-FFF2-40B4-BE49-F238E27FC236}">
                <a16:creationId xmlns:a16="http://schemas.microsoft.com/office/drawing/2014/main" id="{6BDB8BBD-CC0D-49EF-B446-80DF35EDE4F6}"/>
              </a:ext>
            </a:extLst>
          </p:cNvPr>
          <p:cNvSpPr>
            <a:spLocks noGrp="1"/>
          </p:cNvSpPr>
          <p:nvPr>
            <p:ph type="body" sz="quarter" idx="47" hasCustomPrompt="1"/>
          </p:nvPr>
        </p:nvSpPr>
        <p:spPr>
          <a:xfrm>
            <a:off x="9029778" y="5329272"/>
            <a:ext cx="1620000" cy="252000"/>
          </a:xfrm>
        </p:spPr>
        <p:txBody>
          <a:bodyPr rtlCol="0"/>
          <a:lstStyle>
            <a:lvl1pPr marL="0" indent="0" algn="ctr">
              <a:buFont typeface="Arial" panose="020B0604020202020204" pitchFamily="34" charset="0"/>
              <a:buNone/>
              <a:defRPr sz="1800">
                <a:solidFill>
                  <a:schemeClr val="bg1"/>
                </a:solidFill>
              </a:defRPr>
            </a:lvl1pPr>
          </a:lstStyle>
          <a:p>
            <a:pPr lvl="0" rtl="0"/>
            <a:r>
              <a:rPr lang="fr-FR" noProof="0" dirty="0"/>
              <a:t>Puce 4</a:t>
            </a:r>
          </a:p>
        </p:txBody>
      </p:sp>
      <p:sp>
        <p:nvSpPr>
          <p:cNvPr id="43" name="Espace réservé du texte 10">
            <a:extLst>
              <a:ext uri="{FF2B5EF4-FFF2-40B4-BE49-F238E27FC236}">
                <a16:creationId xmlns:a16="http://schemas.microsoft.com/office/drawing/2014/main" id="{A277C0EF-3DAB-495B-AA7A-69450D86197A}"/>
              </a:ext>
            </a:extLst>
          </p:cNvPr>
          <p:cNvSpPr>
            <a:spLocks noGrp="1"/>
          </p:cNvSpPr>
          <p:nvPr>
            <p:ph type="body" sz="quarter" idx="48" hasCustomPrompt="1"/>
          </p:nvPr>
        </p:nvSpPr>
        <p:spPr>
          <a:xfrm>
            <a:off x="9029778" y="5721826"/>
            <a:ext cx="1620000" cy="434302"/>
          </a:xfrm>
        </p:spPr>
        <p:txBody>
          <a:bodyPr rtlCol="0"/>
          <a:lstStyle>
            <a:lvl1pPr marL="0" indent="0" algn="ctr">
              <a:buNone/>
              <a:defRPr sz="1400">
                <a:solidFill>
                  <a:schemeClr val="bg1"/>
                </a:solidFill>
              </a:defRPr>
            </a:lvl1pPr>
          </a:lstStyle>
          <a:p>
            <a:pPr lvl="0" rtl="0"/>
            <a:r>
              <a:rPr lang="fr-FR" noProof="0" dirty="0"/>
              <a:t>Description de puce</a:t>
            </a:r>
          </a:p>
        </p:txBody>
      </p:sp>
      <p:sp>
        <p:nvSpPr>
          <p:cNvPr id="31" name="Ovale 30">
            <a:extLst>
              <a:ext uri="{FF2B5EF4-FFF2-40B4-BE49-F238E27FC236}">
                <a16:creationId xmlns:a16="http://schemas.microsoft.com/office/drawing/2014/main" id="{8E1008A4-54EE-4B43-9BCF-279C5CEA2D52}"/>
              </a:ext>
              <a:ext uri="{C183D7F6-B498-43B3-948B-1728B52AA6E4}">
                <adec:decorative xmlns:adec="http://schemas.microsoft.com/office/drawing/2017/decorative" val="1"/>
              </a:ext>
            </a:extLst>
          </p:cNvPr>
          <p:cNvSpPr/>
          <p:nvPr userDrawn="1"/>
        </p:nvSpPr>
        <p:spPr>
          <a:xfrm>
            <a:off x="9839289" y="3753131"/>
            <a:ext cx="36000" cy="36000"/>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2" name="Ovale 31">
            <a:extLst>
              <a:ext uri="{FF2B5EF4-FFF2-40B4-BE49-F238E27FC236}">
                <a16:creationId xmlns:a16="http://schemas.microsoft.com/office/drawing/2014/main" id="{8BD3F08B-8063-4DB3-9FBB-D9B9215CBA7C}"/>
              </a:ext>
              <a:ext uri="{C183D7F6-B498-43B3-948B-1728B52AA6E4}">
                <adec:decorative xmlns:adec="http://schemas.microsoft.com/office/drawing/2017/decorative" val="1"/>
              </a:ext>
            </a:extLst>
          </p:cNvPr>
          <p:cNvSpPr/>
          <p:nvPr userDrawn="1"/>
        </p:nvSpPr>
        <p:spPr>
          <a:xfrm>
            <a:off x="8293206" y="1345564"/>
            <a:ext cx="36000" cy="36000"/>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Tree>
    <p:extLst>
      <p:ext uri="{BB962C8B-B14F-4D97-AF65-F5344CB8AC3E}">
        <p14:creationId xmlns:p14="http://schemas.microsoft.com/office/powerpoint/2010/main" val="408240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it numérique">
    <p:bg>
      <p:bgPr>
        <a:solidFill>
          <a:schemeClr val="tx1"/>
        </a:solidFill>
        <a:effectLst/>
      </p:bgPr>
    </p:bg>
    <p:spTree>
      <p:nvGrpSpPr>
        <p:cNvPr id="1" name=""/>
        <p:cNvGrpSpPr/>
        <p:nvPr/>
      </p:nvGrpSpPr>
      <p:grpSpPr>
        <a:xfrm>
          <a:off x="0" y="0"/>
          <a:ext cx="0" cy="0"/>
          <a:chOff x="0" y="0"/>
          <a:chExt cx="0" cy="0"/>
        </a:xfrm>
      </p:grpSpPr>
      <p:pic>
        <p:nvPicPr>
          <p:cNvPr id="31" name="Image 30">
            <a:extLst>
              <a:ext uri="{FF2B5EF4-FFF2-40B4-BE49-F238E27FC236}">
                <a16:creationId xmlns:a16="http://schemas.microsoft.com/office/drawing/2014/main" id="{4965CF9A-6F29-4DC3-B1BB-34A23DB8E5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86167" y="799242"/>
            <a:ext cx="10705833" cy="6195852"/>
          </a:xfrm>
          <a:prstGeom prst="rect">
            <a:avLst/>
          </a:prstGeom>
        </p:spPr>
      </p:pic>
      <p:cxnSp>
        <p:nvCxnSpPr>
          <p:cNvPr id="46" name="Connecteur droit 45">
            <a:extLst>
              <a:ext uri="{FF2B5EF4-FFF2-40B4-BE49-F238E27FC236}">
                <a16:creationId xmlns:a16="http://schemas.microsoft.com/office/drawing/2014/main" id="{B6D532F9-49C3-47DF-8512-474441940275}"/>
              </a:ext>
            </a:extLst>
          </p:cNvPr>
          <p:cNvCxnSpPr>
            <a:cxnSpLocks/>
          </p:cNvCxnSpPr>
          <p:nvPr userDrawn="1"/>
        </p:nvCxnSpPr>
        <p:spPr>
          <a:xfrm>
            <a:off x="5450144" y="1230900"/>
            <a:ext cx="0" cy="5472319"/>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50" name="Connecteur droit 49">
            <a:extLst>
              <a:ext uri="{FF2B5EF4-FFF2-40B4-BE49-F238E27FC236}">
                <a16:creationId xmlns:a16="http://schemas.microsoft.com/office/drawing/2014/main" id="{318F5508-636D-4B8E-B220-493139AF2313}"/>
              </a:ext>
            </a:extLst>
          </p:cNvPr>
          <p:cNvCxnSpPr>
            <a:cxnSpLocks/>
          </p:cNvCxnSpPr>
          <p:nvPr userDrawn="1"/>
        </p:nvCxnSpPr>
        <p:spPr>
          <a:xfrm>
            <a:off x="441324" y="1230900"/>
            <a:ext cx="0" cy="5472319"/>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6" name="Espace réservé du numéro de diapositive 5">
            <a:extLst>
              <a:ext uri="{FF2B5EF4-FFF2-40B4-BE49-F238E27FC236}">
                <a16:creationId xmlns:a16="http://schemas.microsoft.com/office/drawing/2014/main" id="{F514DBA9-43A9-4950-8C14-971E2AACAD93}"/>
              </a:ext>
            </a:extLst>
          </p:cNvPr>
          <p:cNvSpPr>
            <a:spLocks noGrp="1"/>
          </p:cNvSpPr>
          <p:nvPr userDrawn="1">
            <p:ph type="sldNum" sz="quarter" idx="50"/>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51" name="Titre 1">
            <a:extLst>
              <a:ext uri="{FF2B5EF4-FFF2-40B4-BE49-F238E27FC236}">
                <a16:creationId xmlns:a16="http://schemas.microsoft.com/office/drawing/2014/main" id="{BD91656C-40D7-4517-A75F-92EA6C2BC61F}"/>
              </a:ext>
            </a:extLst>
          </p:cNvPr>
          <p:cNvSpPr>
            <a:spLocks noGrp="1"/>
          </p:cNvSpPr>
          <p:nvPr userDrawn="1">
            <p:ph type="ctrTitle" hasCustomPrompt="1"/>
          </p:nvPr>
        </p:nvSpPr>
        <p:spPr>
          <a:xfrm>
            <a:off x="456327" y="1288050"/>
            <a:ext cx="4993813" cy="5472319"/>
          </a:xfrm>
          <a:solidFill>
            <a:schemeClr val="tx1">
              <a:alpha val="70000"/>
            </a:schemeClr>
          </a:solidFill>
        </p:spPr>
        <p:txBody>
          <a:bodyPr tIns="288000" rIns="252000" bIns="1188000" rtlCol="0" anchor="t"/>
          <a:lstStyle>
            <a:lvl1pPr marL="0" algn="r" defTabSz="914400" rtl="0" eaLnBrk="1" latinLnBrk="0" hangingPunct="1">
              <a:lnSpc>
                <a:spcPct val="90000"/>
              </a:lnSpc>
              <a:spcBef>
                <a:spcPct val="0"/>
              </a:spcBef>
              <a:buNone/>
              <a:defRPr lang="en-ZA" sz="4500" b="1" kern="1200" cap="all" spc="-150" baseline="0" dirty="0">
                <a:solidFill>
                  <a:schemeClr val="bg1"/>
                </a:solidFill>
                <a:latin typeface="+mj-lt"/>
                <a:ea typeface="+mj-ea"/>
                <a:cs typeface="+mj-cs"/>
              </a:defRPr>
            </a:lvl1pPr>
          </a:lstStyle>
          <a:p>
            <a:pPr rtl="0"/>
            <a:r>
              <a:rPr lang="fr-FR" noProof="0" dirty="0"/>
              <a:t>Cliquez pour modifier le style du titre</a:t>
            </a:r>
          </a:p>
        </p:txBody>
      </p:sp>
      <p:sp>
        <p:nvSpPr>
          <p:cNvPr id="52" name="Sous-titre 2">
            <a:extLst>
              <a:ext uri="{FF2B5EF4-FFF2-40B4-BE49-F238E27FC236}">
                <a16:creationId xmlns:a16="http://schemas.microsoft.com/office/drawing/2014/main" id="{4EFBEF46-9F40-4406-AE22-794A74FEF021}"/>
              </a:ext>
            </a:extLst>
          </p:cNvPr>
          <p:cNvSpPr>
            <a:spLocks noGrp="1"/>
          </p:cNvSpPr>
          <p:nvPr userDrawn="1">
            <p:ph type="subTitle" idx="1"/>
          </p:nvPr>
        </p:nvSpPr>
        <p:spPr>
          <a:xfrm>
            <a:off x="890787" y="2971788"/>
            <a:ext cx="4283297" cy="474448"/>
          </a:xfrm>
        </p:spPr>
        <p:txBody>
          <a:bodyPr rtlCol="0"/>
          <a:lstStyle>
            <a:lvl1pPr marL="0" indent="0" algn="r">
              <a:buNone/>
              <a:defRPr lang="en-ZA" sz="1800" kern="1200" cap="all" baseline="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12" name="Espace réservé du pied de page 11">
            <a:extLst>
              <a:ext uri="{FF2B5EF4-FFF2-40B4-BE49-F238E27FC236}">
                <a16:creationId xmlns:a16="http://schemas.microsoft.com/office/drawing/2014/main" id="{97C8985C-2F2E-4023-BF66-5BBA9C57A891}"/>
              </a:ext>
            </a:extLst>
          </p:cNvPr>
          <p:cNvSpPr>
            <a:spLocks noGrp="1"/>
          </p:cNvSpPr>
          <p:nvPr userDrawn="1">
            <p:ph type="ftr" sz="quarter" idx="51"/>
          </p:nvPr>
        </p:nvSpPr>
        <p:spPr>
          <a:xfrm>
            <a:off x="5883177" y="6320622"/>
            <a:ext cx="4114800" cy="226714"/>
          </a:xfrm>
        </p:spPr>
        <p:txBody>
          <a:bodyPr rtlCol="0"/>
          <a:lstStyle/>
          <a:p>
            <a:pPr rtl="0"/>
            <a:r>
              <a:rPr lang="fr-FR" noProof="0" dirty="0"/>
              <a:t>Ajouter un pied de page</a:t>
            </a:r>
          </a:p>
        </p:txBody>
      </p:sp>
      <p:sp>
        <p:nvSpPr>
          <p:cNvPr id="32" name="Espace réservé d’image 10">
            <a:extLst>
              <a:ext uri="{FF2B5EF4-FFF2-40B4-BE49-F238E27FC236}">
                <a16:creationId xmlns:a16="http://schemas.microsoft.com/office/drawing/2014/main" id="{3F940399-0EA2-4F26-93EA-6EF93D869CE8}"/>
              </a:ext>
            </a:extLst>
          </p:cNvPr>
          <p:cNvSpPr>
            <a:spLocks noGrp="1"/>
          </p:cNvSpPr>
          <p:nvPr userDrawn="1">
            <p:ph type="pic" sz="quarter" idx="13" hasCustomPrompt="1"/>
          </p:nvPr>
        </p:nvSpPr>
        <p:spPr>
          <a:xfrm>
            <a:off x="6488111" y="1288050"/>
            <a:ext cx="5703889" cy="4320000"/>
          </a:xfrm>
          <a:solidFill>
            <a:schemeClr val="tx1"/>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mn-lt"/>
                <a:cs typeface="Times New Roman" panose="02020603050405020304" pitchFamily="18" charset="0"/>
              </a:defRPr>
            </a:lvl1pPr>
          </a:lstStyle>
          <a:p>
            <a:pPr marL="266700" lvl="0" indent="-266700" algn="ctr" rtl="0"/>
            <a:r>
              <a:rPr lang="fr-FR" noProof="0" dirty="0"/>
              <a:t>Insérez ou glissez-déplacez votre conception d’écran ici</a:t>
            </a:r>
          </a:p>
        </p:txBody>
      </p:sp>
      <p:sp>
        <p:nvSpPr>
          <p:cNvPr id="33" name="Espace réservé du contenu 2">
            <a:extLst>
              <a:ext uri="{FF2B5EF4-FFF2-40B4-BE49-F238E27FC236}">
                <a16:creationId xmlns:a16="http://schemas.microsoft.com/office/drawing/2014/main" id="{3DD41659-75CD-4A77-8E99-4A04870C7FE0}"/>
              </a:ext>
            </a:extLst>
          </p:cNvPr>
          <p:cNvSpPr>
            <a:spLocks noGrp="1"/>
          </p:cNvSpPr>
          <p:nvPr userDrawn="1">
            <p:ph idx="52"/>
          </p:nvPr>
        </p:nvSpPr>
        <p:spPr>
          <a:xfrm>
            <a:off x="890787" y="3639469"/>
            <a:ext cx="4283297" cy="1800000"/>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1816884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ands nombres - Option 1">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616210" y="2143124"/>
            <a:ext cx="3069500" cy="997168"/>
          </a:xfrm>
        </p:spPr>
        <p:txBody>
          <a:bodyPr rtlCol="0" anchor="t"/>
          <a:lstStyle>
            <a:lvl1pPr marL="0" indent="0">
              <a:lnSpc>
                <a:spcPts val="7200"/>
              </a:lnSpc>
              <a:buNone/>
              <a:defRPr sz="7200" b="1">
                <a:solidFill>
                  <a:schemeClr val="bg1"/>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a:t>
            </a:r>
          </a:p>
        </p:txBody>
      </p:sp>
      <p:sp>
        <p:nvSpPr>
          <p:cNvPr id="4" name="Espace réservé du contenu 3">
            <a:extLst>
              <a:ext uri="{FF2B5EF4-FFF2-40B4-BE49-F238E27FC236}">
                <a16:creationId xmlns:a16="http://schemas.microsoft.com/office/drawing/2014/main" id="{9FD584DA-F775-47B8-A1D7-6556AD5FCBD2}"/>
              </a:ext>
            </a:extLst>
          </p:cNvPr>
          <p:cNvSpPr>
            <a:spLocks noGrp="1"/>
          </p:cNvSpPr>
          <p:nvPr>
            <p:ph sz="half" idx="2"/>
          </p:nvPr>
        </p:nvSpPr>
        <p:spPr>
          <a:xfrm>
            <a:off x="1631968" y="3314505"/>
            <a:ext cx="3069500" cy="3051905"/>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12" name="Espace réservé du texte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753360" y="2143124"/>
            <a:ext cx="3069500" cy="1008000"/>
          </a:xfrm>
        </p:spPr>
        <p:txBody>
          <a:bodyPr rtlCol="0" anchor="t"/>
          <a:lstStyle>
            <a:lvl1pPr marL="0" indent="0">
              <a:lnSpc>
                <a:spcPts val="7200"/>
              </a:lnSpc>
              <a:buNone/>
              <a:defRPr sz="7200" b="1">
                <a:solidFill>
                  <a:schemeClr val="bg1"/>
                </a:solidFill>
                <a:latin typeface="+mj-lt"/>
                <a:cs typeface="Arial" panose="020B0604020202020204" pitchFamily="34" charset="0"/>
              </a:defRPr>
            </a:lvl1pPr>
          </a:lstStyle>
          <a:p>
            <a:pPr lvl="0" rtl="0"/>
            <a:r>
              <a:rPr lang="fr-FR" noProof="0" dirty="0"/>
              <a:t>2</a:t>
            </a:r>
          </a:p>
        </p:txBody>
      </p:sp>
      <p:sp>
        <p:nvSpPr>
          <p:cNvPr id="8" name="Espace réservé du texte 7">
            <a:extLst>
              <a:ext uri="{FF2B5EF4-FFF2-40B4-BE49-F238E27FC236}">
                <a16:creationId xmlns:a16="http://schemas.microsoft.com/office/drawing/2014/main" id="{DF0A5256-B267-47DA-858A-0F3867CB6139}"/>
              </a:ext>
            </a:extLst>
          </p:cNvPr>
          <p:cNvSpPr>
            <a:spLocks noGrp="1"/>
          </p:cNvSpPr>
          <p:nvPr>
            <p:ph type="body" sz="quarter" idx="12"/>
          </p:nvPr>
        </p:nvSpPr>
        <p:spPr>
          <a:xfrm>
            <a:off x="6753360" y="3314701"/>
            <a:ext cx="3069500" cy="3051192"/>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2" name="Titre 1">
            <a:extLst>
              <a:ext uri="{FF2B5EF4-FFF2-40B4-BE49-F238E27FC236}">
                <a16:creationId xmlns:a16="http://schemas.microsoft.com/office/drawing/2014/main" id="{CEE124F1-8800-42C8-84AC-ADC1E7EDAAA9}"/>
              </a:ext>
            </a:extLst>
          </p:cNvPr>
          <p:cNvSpPr>
            <a:spLocks noGrp="1"/>
          </p:cNvSpPr>
          <p:nvPr>
            <p:ph type="title"/>
          </p:nvPr>
        </p:nvSpPr>
        <p:spPr/>
        <p:txBody>
          <a:bodyPr rtlCol="0"/>
          <a:lstStyle/>
          <a:p>
            <a:pPr rtl="0"/>
            <a:r>
              <a:rPr lang="fr-FR" noProof="0"/>
              <a:t>Modifiez le style du titre</a:t>
            </a:r>
            <a:endParaRPr lang="fr-FR" noProof="0" dirty="0"/>
          </a:p>
        </p:txBody>
      </p:sp>
      <p:sp>
        <p:nvSpPr>
          <p:cNvPr id="7" name="Espace réservé du pied de page 6">
            <a:extLst>
              <a:ext uri="{FF2B5EF4-FFF2-40B4-BE49-F238E27FC236}">
                <a16:creationId xmlns:a16="http://schemas.microsoft.com/office/drawing/2014/main" id="{5E0BC414-34B2-428E-A2A3-9A5865619848}"/>
              </a:ext>
            </a:extLst>
          </p:cNvPr>
          <p:cNvSpPr>
            <a:spLocks noGrp="1"/>
          </p:cNvSpPr>
          <p:nvPr>
            <p:ph type="ftr" sz="quarter" idx="18"/>
          </p:nvPr>
        </p:nvSpPr>
        <p:spPr/>
        <p:txBody>
          <a:bodyPr rtlCol="0"/>
          <a:lstStyle/>
          <a:p>
            <a:pPr rtl="0"/>
            <a:r>
              <a:rPr lang="fr-FR" noProof="0" dirty="0"/>
              <a:t>Ajouter un pied de page</a:t>
            </a:r>
          </a:p>
        </p:txBody>
      </p:sp>
      <p:sp>
        <p:nvSpPr>
          <p:cNvPr id="9" name="Espace réservé du numéro de diapositive 8">
            <a:extLst>
              <a:ext uri="{FF2B5EF4-FFF2-40B4-BE49-F238E27FC236}">
                <a16:creationId xmlns:a16="http://schemas.microsoft.com/office/drawing/2014/main" id="{03552ADA-7D42-4A8D-A7EE-45243B688064}"/>
              </a:ext>
            </a:extLst>
          </p:cNvPr>
          <p:cNvSpPr>
            <a:spLocks noGrp="1"/>
          </p:cNvSpPr>
          <p:nvPr>
            <p:ph type="sldNum" sz="quarter" idx="19"/>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3" name="Espace réservé du texte 4">
            <a:extLst>
              <a:ext uri="{FF2B5EF4-FFF2-40B4-BE49-F238E27FC236}">
                <a16:creationId xmlns:a16="http://schemas.microsoft.com/office/drawing/2014/main" id="{49527026-8CF5-41F5-92D1-B7C6EF5B81FA}"/>
              </a:ext>
            </a:extLst>
          </p:cNvPr>
          <p:cNvSpPr>
            <a:spLocks noGrp="1"/>
          </p:cNvSpPr>
          <p:nvPr>
            <p:ph type="body" sz="quarter" idx="20"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Tree>
    <p:extLst>
      <p:ext uri="{BB962C8B-B14F-4D97-AF65-F5344CB8AC3E}">
        <p14:creationId xmlns:p14="http://schemas.microsoft.com/office/powerpoint/2010/main" val="472371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rands nombres - Option 2">
    <p:spTree>
      <p:nvGrpSpPr>
        <p:cNvPr id="1" name=""/>
        <p:cNvGrpSpPr/>
        <p:nvPr/>
      </p:nvGrpSpPr>
      <p:grpSpPr>
        <a:xfrm>
          <a:off x="0" y="0"/>
          <a:ext cx="0" cy="0"/>
          <a:chOff x="0" y="0"/>
          <a:chExt cx="0" cy="0"/>
        </a:xfrm>
      </p:grpSpPr>
      <p:sp>
        <p:nvSpPr>
          <p:cNvPr id="9" name="Espace réservé du texte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454997" y="2207063"/>
            <a:ext cx="3120238" cy="3120238"/>
          </a:xfrm>
          <a:prstGeom prst="ellipse">
            <a:avLst/>
          </a:prstGeom>
          <a:noFill/>
          <a:ln w="111125">
            <a:solidFill>
              <a:schemeClr val="bg1">
                <a:alpha val="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Font typeface="Arial" panose="020B0604020202020204" pitchFamily="34" charset="0"/>
              <a:buNone/>
              <a:defRPr lang="en-ZA" dirty="0">
                <a:solidFill>
                  <a:schemeClr val="lt1"/>
                </a:solidFill>
              </a:defRPr>
            </a:lvl1pPr>
          </a:lstStyle>
          <a:p>
            <a:pPr marL="0" lvl="0" algn="ctr" rtl="0"/>
            <a:r>
              <a:rPr lang="fr-FR" noProof="0" dirty="0"/>
              <a:t>En-tête de section</a:t>
            </a:r>
          </a:p>
        </p:txBody>
      </p:sp>
      <p:sp>
        <p:nvSpPr>
          <p:cNvPr id="6" name="Espace réservé du texte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431800" y="1593150"/>
            <a:ext cx="4348065" cy="4348065"/>
          </a:xfrm>
          <a:prstGeom prst="ellipse">
            <a:avLst/>
          </a:prstGeom>
          <a:noFill/>
          <a:ln w="3175">
            <a:solidFill>
              <a:schemeClr val="bg1"/>
            </a:solidFill>
          </a:ln>
          <a:effectLst>
            <a:glow rad="165100">
              <a:schemeClr val="bg1">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en-ZA" dirty="0">
                <a:solidFill>
                  <a:schemeClr val="lt1"/>
                </a:solidFill>
              </a:defRPr>
            </a:lvl1pPr>
          </a:lstStyle>
          <a:p>
            <a:pPr marL="0" lvl="0" algn="ctr" rtl="0"/>
            <a:r>
              <a:rPr lang="fr-FR" noProof="0" dirty="0"/>
              <a:t>En-tête de section</a:t>
            </a:r>
          </a:p>
        </p:txBody>
      </p:sp>
      <p:sp>
        <p:nvSpPr>
          <p:cNvPr id="8" name="Espace réservé du texte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123559" y="1864921"/>
            <a:ext cx="3804522" cy="3804522"/>
          </a:xfrm>
          <a:prstGeom prst="ellipse">
            <a:avLst/>
          </a:prstGeom>
          <a:solidFill>
            <a:schemeClr val="accent2">
              <a:alpha val="10000"/>
            </a:schemeClr>
          </a:solidFill>
          <a:ln>
            <a:solidFill>
              <a:schemeClr val="accent2"/>
            </a:solidFill>
          </a:ln>
        </p:spPr>
        <p:txBody>
          <a:bodyPr vert="horz" lIns="0" tIns="0" rIns="0" bIns="0" rtlCol="0" anchor="ctr">
            <a:noAutofit/>
          </a:bodyPr>
          <a:lstStyle>
            <a:lvl1pPr marL="0" indent="0" algn="ctr">
              <a:buNone/>
              <a:defRPr lang="en-ZA" dirty="0"/>
            </a:lvl1pPr>
          </a:lstStyle>
          <a:p>
            <a:pPr marL="266700" lvl="0" indent="-266700" algn="ctr" rtl="0"/>
            <a:r>
              <a:rPr lang="fr-FR" noProof="0" dirty="0"/>
              <a:t>En-tête de section</a:t>
            </a:r>
          </a:p>
        </p:txBody>
      </p:sp>
      <p:sp>
        <p:nvSpPr>
          <p:cNvPr id="34" name="Forme libre : Forme 33">
            <a:extLst>
              <a:ext uri="{FF2B5EF4-FFF2-40B4-BE49-F238E27FC236}">
                <a16:creationId xmlns:a16="http://schemas.microsoft.com/office/drawing/2014/main" id="{130F96C7-098F-4133-9155-82499E25F7EC}"/>
              </a:ext>
            </a:extLst>
          </p:cNvPr>
          <p:cNvSpPr/>
          <p:nvPr userDrawn="1"/>
        </p:nvSpPr>
        <p:spPr>
          <a:xfrm>
            <a:off x="4123560" y="2671832"/>
            <a:ext cx="646927" cy="2190705"/>
          </a:xfrm>
          <a:custGeom>
            <a:avLst/>
            <a:gdLst>
              <a:gd name="connsiteX0" fmla="*/ 348641 w 646927"/>
              <a:gd name="connsiteY0" fmla="*/ 0 h 2190705"/>
              <a:gd name="connsiteX1" fmla="*/ 384533 w 646927"/>
              <a:gd name="connsiteY1" fmla="*/ 59080 h 2190705"/>
              <a:gd name="connsiteX2" fmla="*/ 646927 w 646927"/>
              <a:gd name="connsiteY2" fmla="*/ 1095353 h 2190705"/>
              <a:gd name="connsiteX3" fmla="*/ 384533 w 646927"/>
              <a:gd name="connsiteY3" fmla="*/ 2131626 h 2190705"/>
              <a:gd name="connsiteX4" fmla="*/ 348642 w 646927"/>
              <a:gd name="connsiteY4" fmla="*/ 2190705 h 2190705"/>
              <a:gd name="connsiteX5" fmla="*/ 324877 w 646927"/>
              <a:gd name="connsiteY5" fmla="*/ 2158925 h 2190705"/>
              <a:gd name="connsiteX6" fmla="*/ 0 w 646927"/>
              <a:gd name="connsiteY6" fmla="*/ 1095352 h 2190705"/>
              <a:gd name="connsiteX7" fmla="*/ 324877 w 646927"/>
              <a:gd name="connsiteY7" fmla="*/ 31780 h 219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27" h="2190705">
                <a:moveTo>
                  <a:pt x="348641" y="0"/>
                </a:moveTo>
                <a:lnTo>
                  <a:pt x="384533" y="59080"/>
                </a:lnTo>
                <a:cubicBezTo>
                  <a:pt x="551874" y="367126"/>
                  <a:pt x="646927" y="720139"/>
                  <a:pt x="646927" y="1095353"/>
                </a:cubicBezTo>
                <a:cubicBezTo>
                  <a:pt x="646927" y="1470567"/>
                  <a:pt x="551874" y="1823580"/>
                  <a:pt x="384533" y="2131626"/>
                </a:cubicBezTo>
                <a:lnTo>
                  <a:pt x="348642" y="2190705"/>
                </a:lnTo>
                <a:lnTo>
                  <a:pt x="324877" y="2158925"/>
                </a:lnTo>
                <a:cubicBezTo>
                  <a:pt x="119767" y="1855322"/>
                  <a:pt x="0" y="1489323"/>
                  <a:pt x="0" y="1095352"/>
                </a:cubicBezTo>
                <a:cubicBezTo>
                  <a:pt x="0" y="701381"/>
                  <a:pt x="119767" y="335383"/>
                  <a:pt x="324877" y="31780"/>
                </a:cubicBezTo>
                <a:close/>
              </a:path>
            </a:pathLst>
          </a:custGeom>
          <a:solidFill>
            <a:schemeClr val="accent2">
              <a:alpha val="10000"/>
            </a:schemeClr>
          </a:solidFill>
          <a:ln>
            <a:solidFill>
              <a:schemeClr val="accent2"/>
            </a:solidFill>
          </a:ln>
        </p:spPr>
        <p:txBody>
          <a:bodyPr vert="horz" lIns="0" tIns="0" rIns="0" bIns="0" rtlCol="0" anchor="ctr">
            <a:noAutofit/>
          </a:bodyPr>
          <a:lstStyle/>
          <a:p>
            <a:pPr marL="266700" lvl="0" indent="-266700" algn="ctr" rtl="0">
              <a:lnSpc>
                <a:spcPct val="90000"/>
              </a:lnSpc>
              <a:spcBef>
                <a:spcPts val="1000"/>
              </a:spcBef>
              <a:buFont typeface="Arial" panose="020B0604020202020204" pitchFamily="34" charset="0"/>
              <a:buNone/>
            </a:pPr>
            <a:endParaRPr lang="fr-FR" noProof="0" dirty="0">
              <a:solidFill>
                <a:schemeClr val="bg1"/>
              </a:solidFill>
            </a:endParaRPr>
          </a:p>
        </p:txBody>
      </p:sp>
      <p:sp>
        <p:nvSpPr>
          <p:cNvPr id="33" name="Forme libre : Forme 32">
            <a:extLst>
              <a:ext uri="{FF2B5EF4-FFF2-40B4-BE49-F238E27FC236}">
                <a16:creationId xmlns:a16="http://schemas.microsoft.com/office/drawing/2014/main" id="{846AA56D-F7DE-4D68-A178-7B35A0A68A2C}"/>
              </a:ext>
            </a:extLst>
          </p:cNvPr>
          <p:cNvSpPr/>
          <p:nvPr userDrawn="1"/>
        </p:nvSpPr>
        <p:spPr>
          <a:xfrm>
            <a:off x="7445617" y="2900739"/>
            <a:ext cx="473084" cy="1732886"/>
          </a:xfrm>
          <a:custGeom>
            <a:avLst/>
            <a:gdLst>
              <a:gd name="connsiteX0" fmla="*/ 262899 w 473084"/>
              <a:gd name="connsiteY0" fmla="*/ 0 h 1732886"/>
              <a:gd name="connsiteX1" fmla="*/ 323595 w 473084"/>
              <a:gd name="connsiteY1" fmla="*/ 125997 h 1732886"/>
              <a:gd name="connsiteX2" fmla="*/ 473084 w 473084"/>
              <a:gd name="connsiteY2" fmla="*/ 866443 h 1732886"/>
              <a:gd name="connsiteX3" fmla="*/ 323595 w 473084"/>
              <a:gd name="connsiteY3" fmla="*/ 1606889 h 1732886"/>
              <a:gd name="connsiteX4" fmla="*/ 262899 w 473084"/>
              <a:gd name="connsiteY4" fmla="*/ 1732886 h 1732886"/>
              <a:gd name="connsiteX5" fmla="*/ 188298 w 473084"/>
              <a:gd name="connsiteY5" fmla="*/ 1610089 h 1732886"/>
              <a:gd name="connsiteX6" fmla="*/ 0 w 473084"/>
              <a:gd name="connsiteY6" fmla="*/ 866443 h 1732886"/>
              <a:gd name="connsiteX7" fmla="*/ 188298 w 473084"/>
              <a:gd name="connsiteY7" fmla="*/ 122798 h 1732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084" h="1732886">
                <a:moveTo>
                  <a:pt x="262899" y="0"/>
                </a:moveTo>
                <a:lnTo>
                  <a:pt x="323595" y="125997"/>
                </a:lnTo>
                <a:cubicBezTo>
                  <a:pt x="419855" y="353581"/>
                  <a:pt x="473084" y="603796"/>
                  <a:pt x="473084" y="866443"/>
                </a:cubicBezTo>
                <a:cubicBezTo>
                  <a:pt x="473084" y="1129091"/>
                  <a:pt x="419855" y="1379306"/>
                  <a:pt x="323595" y="1606889"/>
                </a:cubicBezTo>
                <a:lnTo>
                  <a:pt x="262899" y="1732886"/>
                </a:lnTo>
                <a:lnTo>
                  <a:pt x="188298" y="1610089"/>
                </a:lnTo>
                <a:cubicBezTo>
                  <a:pt x="68212" y="1389030"/>
                  <a:pt x="0" y="1135702"/>
                  <a:pt x="0" y="866443"/>
                </a:cubicBezTo>
                <a:cubicBezTo>
                  <a:pt x="0" y="597184"/>
                  <a:pt x="68212" y="343856"/>
                  <a:pt x="188298" y="122798"/>
                </a:cubicBezTo>
                <a:close/>
              </a:path>
            </a:pathLst>
          </a:custGeom>
          <a:solidFill>
            <a:schemeClr val="accent2">
              <a:alpha val="10000"/>
            </a:schemeClr>
          </a:solidFill>
          <a:ln>
            <a:solidFill>
              <a:schemeClr val="accent2"/>
            </a:solidFill>
          </a:ln>
        </p:spPr>
        <p:txBody>
          <a:bodyPr vert="horz" lIns="0" tIns="0" rIns="0" bIns="0" rtlCol="0" anchor="ctr">
            <a:noAutofit/>
          </a:bodyPr>
          <a:lstStyle/>
          <a:p>
            <a:pPr marL="266700" lvl="0" indent="-266700" algn="ctr" rtl="0">
              <a:lnSpc>
                <a:spcPct val="90000"/>
              </a:lnSpc>
              <a:spcBef>
                <a:spcPts val="1000"/>
              </a:spcBef>
              <a:buFont typeface="Arial" panose="020B0604020202020204" pitchFamily="34" charset="0"/>
              <a:buNone/>
            </a:pPr>
            <a:endParaRPr lang="fr-FR" noProof="0" dirty="0">
              <a:solidFill>
                <a:schemeClr val="bg1"/>
              </a:solidFill>
            </a:endParaRPr>
          </a:p>
        </p:txBody>
      </p:sp>
      <p:sp>
        <p:nvSpPr>
          <p:cNvPr id="10" name="Espace réservé du texte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200023" y="2091388"/>
            <a:ext cx="2811618" cy="1440000"/>
          </a:xfrm>
          <a:prstGeom prst="rect">
            <a:avLst/>
          </a:prstGeom>
          <a:noFill/>
        </p:spPr>
        <p:txBody>
          <a:bodyPr rtlCol="0" anchor="b"/>
          <a:lstStyle>
            <a:lvl1pPr marL="0" indent="0" algn="ctr">
              <a:spcBef>
                <a:spcPts val="0"/>
              </a:spcBef>
              <a:spcAft>
                <a:spcPts val="0"/>
              </a:spcAft>
              <a:buNone/>
              <a:defRPr sz="6600" b="1">
                <a:solidFill>
                  <a:schemeClr val="bg1"/>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1</a:t>
            </a:r>
          </a:p>
        </p:txBody>
      </p:sp>
      <p:sp>
        <p:nvSpPr>
          <p:cNvPr id="13" name="Espace réservé du contenu 3">
            <a:extLst>
              <a:ext uri="{FF2B5EF4-FFF2-40B4-BE49-F238E27FC236}">
                <a16:creationId xmlns:a16="http://schemas.microsoft.com/office/drawing/2014/main" id="{A7461332-515F-423E-992A-19C7845D0A7E}"/>
              </a:ext>
            </a:extLst>
          </p:cNvPr>
          <p:cNvSpPr>
            <a:spLocks noGrp="1"/>
          </p:cNvSpPr>
          <p:nvPr>
            <p:ph sz="half" idx="2" hasCustomPrompt="1"/>
          </p:nvPr>
        </p:nvSpPr>
        <p:spPr>
          <a:xfrm>
            <a:off x="1615832" y="4243333"/>
            <a:ext cx="1980000" cy="720000"/>
          </a:xfrm>
        </p:spPr>
        <p:txBody>
          <a:bodyPr rtlCol="0"/>
          <a:lstStyle>
            <a:lvl1pPr marL="0" indent="0" algn="ctr">
              <a:buFont typeface="Arial" panose="020B0604020202020204" pitchFamily="34" charset="0"/>
              <a:buNone/>
              <a:defRPr sz="1400">
                <a:solidFill>
                  <a:schemeClr val="bg1"/>
                </a:solidFill>
              </a:defRPr>
            </a:lvl1pPr>
          </a:lstStyle>
          <a:p>
            <a:pPr lvl="0" rtl="0"/>
            <a:r>
              <a:rPr lang="fr-FR" noProof="0" dirty="0"/>
              <a:t>Description de la section</a:t>
            </a:r>
          </a:p>
        </p:txBody>
      </p:sp>
      <p:sp>
        <p:nvSpPr>
          <p:cNvPr id="11" name="Espace réservé du texte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4620011" y="20913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bg1"/>
                </a:solidFill>
                <a:latin typeface="+mj-lt"/>
                <a:cs typeface="Arial" panose="020B0604020202020204" pitchFamily="34" charset="0"/>
              </a:defRPr>
            </a:lvl1pPr>
          </a:lstStyle>
          <a:p>
            <a:pPr marL="266700" lvl="0" indent="-266700" algn="ctr" rtl="0"/>
            <a:r>
              <a:rPr lang="fr-FR" noProof="0" dirty="0"/>
              <a:t>2</a:t>
            </a:r>
          </a:p>
        </p:txBody>
      </p:sp>
      <p:sp>
        <p:nvSpPr>
          <p:cNvPr id="14" name="Espace réservé du texte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035820" y="4243333"/>
            <a:ext cx="1980000" cy="720000"/>
          </a:xfrm>
        </p:spPr>
        <p:txBody>
          <a:bodyPr rtlCol="0"/>
          <a:lstStyle>
            <a:lvl1pPr marL="0" indent="0" algn="ctr">
              <a:buFont typeface="Arial" panose="020B0604020202020204" pitchFamily="34" charset="0"/>
              <a:buNone/>
              <a:defRPr sz="1400">
                <a:solidFill>
                  <a:schemeClr val="bg1"/>
                </a:solidFill>
              </a:defRPr>
            </a:lvl1pPr>
          </a:lstStyle>
          <a:p>
            <a:pPr lvl="0" rtl="0"/>
            <a:r>
              <a:rPr lang="fr-FR" noProof="0" dirty="0"/>
              <a:t>Description de la section</a:t>
            </a:r>
          </a:p>
        </p:txBody>
      </p:sp>
      <p:sp>
        <p:nvSpPr>
          <p:cNvPr id="12" name="Espace réservé du texte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7763617" y="20913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bg1"/>
                </a:solidFill>
                <a:latin typeface="+mj-lt"/>
                <a:cs typeface="Arial" panose="020B0604020202020204" pitchFamily="34" charset="0"/>
              </a:defRPr>
            </a:lvl1pPr>
          </a:lstStyle>
          <a:p>
            <a:pPr marL="266700" lvl="0" indent="-266700" algn="ctr" rtl="0"/>
            <a:r>
              <a:rPr lang="fr-FR" noProof="0" dirty="0"/>
              <a:t>3</a:t>
            </a:r>
          </a:p>
        </p:txBody>
      </p:sp>
      <p:sp>
        <p:nvSpPr>
          <p:cNvPr id="15" name="Espace réservé du texte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025116" y="4243333"/>
            <a:ext cx="1980000" cy="720000"/>
          </a:xfrm>
        </p:spPr>
        <p:txBody>
          <a:bodyPr rtlCol="0"/>
          <a:lstStyle>
            <a:lvl1pPr marL="0" indent="0" algn="ctr">
              <a:buFont typeface="Arial" panose="020B0604020202020204" pitchFamily="34" charset="0"/>
              <a:buNone/>
              <a:defRPr sz="1400">
                <a:solidFill>
                  <a:schemeClr val="bg1"/>
                </a:solidFill>
              </a:defRPr>
            </a:lvl1pPr>
          </a:lstStyle>
          <a:p>
            <a:pPr lvl="0" rtl="0"/>
            <a:r>
              <a:rPr lang="fr-FR" noProof="0" dirty="0"/>
              <a:t>Description de la section</a:t>
            </a:r>
          </a:p>
        </p:txBody>
      </p:sp>
      <p:sp>
        <p:nvSpPr>
          <p:cNvPr id="4" name="Titre 3">
            <a:extLst>
              <a:ext uri="{FF2B5EF4-FFF2-40B4-BE49-F238E27FC236}">
                <a16:creationId xmlns:a16="http://schemas.microsoft.com/office/drawing/2014/main" id="{8BE60A3F-C4C6-4B36-95C8-D6B9BFEABD22}"/>
              </a:ext>
            </a:extLst>
          </p:cNvPr>
          <p:cNvSpPr>
            <a:spLocks noGrp="1"/>
          </p:cNvSpPr>
          <p:nvPr>
            <p:ph type="title"/>
          </p:nvPr>
        </p:nvSpPr>
        <p:spPr/>
        <p:txBody>
          <a:bodyPr rtlCol="0"/>
          <a:lstStyle/>
          <a:p>
            <a:pPr rtl="0"/>
            <a:r>
              <a:rPr lang="fr-FR" noProof="0"/>
              <a:t>Modifiez le style du titre</a:t>
            </a:r>
            <a:endParaRPr lang="fr-FR" noProof="0" dirty="0"/>
          </a:p>
        </p:txBody>
      </p:sp>
      <p:sp>
        <p:nvSpPr>
          <p:cNvPr id="7" name="Espace réservé du pied de page 6">
            <a:extLst>
              <a:ext uri="{FF2B5EF4-FFF2-40B4-BE49-F238E27FC236}">
                <a16:creationId xmlns:a16="http://schemas.microsoft.com/office/drawing/2014/main" id="{773C13C2-0AB1-4148-839D-5541DF3B6FAA}"/>
              </a:ext>
            </a:extLst>
          </p:cNvPr>
          <p:cNvSpPr>
            <a:spLocks noGrp="1"/>
          </p:cNvSpPr>
          <p:nvPr>
            <p:ph type="ftr" sz="quarter" idx="35"/>
          </p:nvPr>
        </p:nvSpPr>
        <p:spPr/>
        <p:txBody>
          <a:bodyPr rtlCol="0"/>
          <a:lstStyle/>
          <a:p>
            <a:pPr rtl="0"/>
            <a:r>
              <a:rPr lang="fr-FR" noProof="0" dirty="0"/>
              <a:t>Ajouter un pied de page</a:t>
            </a:r>
          </a:p>
        </p:txBody>
      </p:sp>
      <p:sp>
        <p:nvSpPr>
          <p:cNvPr id="17" name="Espace réservé du numéro de diapositive 16">
            <a:extLst>
              <a:ext uri="{FF2B5EF4-FFF2-40B4-BE49-F238E27FC236}">
                <a16:creationId xmlns:a16="http://schemas.microsoft.com/office/drawing/2014/main" id="{D3335684-35F6-427A-9110-6965E7EACD9E}"/>
              </a:ext>
            </a:extLst>
          </p:cNvPr>
          <p:cNvSpPr>
            <a:spLocks noGrp="1"/>
          </p:cNvSpPr>
          <p:nvPr>
            <p:ph type="sldNum" sz="quarter" idx="36"/>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
        <p:nvSpPr>
          <p:cNvPr id="18" name="Espace réservé du texte 4">
            <a:extLst>
              <a:ext uri="{FF2B5EF4-FFF2-40B4-BE49-F238E27FC236}">
                <a16:creationId xmlns:a16="http://schemas.microsoft.com/office/drawing/2014/main" id="{7968EE05-411F-4127-9247-9A4C13FA0F89}"/>
              </a:ext>
            </a:extLst>
          </p:cNvPr>
          <p:cNvSpPr>
            <a:spLocks noGrp="1"/>
          </p:cNvSpPr>
          <p:nvPr>
            <p:ph type="body" sz="quarter" idx="13" hasCustomPrompt="1"/>
          </p:nvPr>
        </p:nvSpPr>
        <p:spPr>
          <a:xfrm>
            <a:off x="601682" y="1008000"/>
            <a:ext cx="9974243" cy="252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dirty="0"/>
              <a:t>Sous-titre</a:t>
            </a:r>
          </a:p>
        </p:txBody>
      </p:sp>
      <p:sp>
        <p:nvSpPr>
          <p:cNvPr id="19" name="Ovale 18">
            <a:extLst>
              <a:ext uri="{FF2B5EF4-FFF2-40B4-BE49-F238E27FC236}">
                <a16:creationId xmlns:a16="http://schemas.microsoft.com/office/drawing/2014/main" id="{4F184B85-CF0D-4108-84D1-D399A7A65D56}"/>
              </a:ext>
            </a:extLst>
          </p:cNvPr>
          <p:cNvSpPr/>
          <p:nvPr userDrawn="1"/>
        </p:nvSpPr>
        <p:spPr>
          <a:xfrm>
            <a:off x="7431629" y="3729282"/>
            <a:ext cx="77685" cy="77685"/>
          </a:xfrm>
          <a:prstGeom prst="ellipse">
            <a:avLst/>
          </a:prstGeom>
          <a:gradFill flip="none" rotWithShape="1">
            <a:gsLst>
              <a:gs pos="0">
                <a:srgbClr val="FFFFFF"/>
              </a:gs>
              <a:gs pos="70000">
                <a:schemeClr val="accent2">
                  <a:lumMod val="20000"/>
                  <a:lumOff val="80000"/>
                </a:schemeClr>
              </a:gs>
              <a:gs pos="65000">
                <a:srgbClr val="F7FFFF"/>
              </a:gs>
            </a:gsLst>
            <a:path path="circle">
              <a:fillToRect l="50000" t="50000" r="50000" b="50000"/>
            </a:path>
            <a:tileRect/>
          </a:gradFill>
          <a:ln>
            <a:noFill/>
          </a:ln>
          <a:effectLst>
            <a:glow rad="1651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Tree>
    <p:extLst>
      <p:ext uri="{BB962C8B-B14F-4D97-AF65-F5344CB8AC3E}">
        <p14:creationId xmlns:p14="http://schemas.microsoft.com/office/powerpoint/2010/main" val="3877649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space de marché">
    <p:spTree>
      <p:nvGrpSpPr>
        <p:cNvPr id="1" name=""/>
        <p:cNvGrpSpPr/>
        <p:nvPr/>
      </p:nvGrpSpPr>
      <p:grpSpPr>
        <a:xfrm>
          <a:off x="0" y="0"/>
          <a:ext cx="0" cy="0"/>
          <a:chOff x="0" y="0"/>
          <a:chExt cx="0" cy="0"/>
        </a:xfrm>
      </p:grpSpPr>
      <p:cxnSp>
        <p:nvCxnSpPr>
          <p:cNvPr id="6" name="Connecteur droit 5">
            <a:extLst>
              <a:ext uri="{FF2B5EF4-FFF2-40B4-BE49-F238E27FC236}">
                <a16:creationId xmlns:a16="http://schemas.microsoft.com/office/drawing/2014/main" id="{E09B4ACC-E72E-450B-88FA-710ECDE6548D}"/>
              </a:ext>
            </a:extLst>
          </p:cNvPr>
          <p:cNvCxnSpPr/>
          <p:nvPr userDrawn="1"/>
        </p:nvCxnSpPr>
        <p:spPr>
          <a:xfrm>
            <a:off x="6016725" y="1406251"/>
            <a:ext cx="0" cy="4493319"/>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Connecteur droit 7">
            <a:extLst>
              <a:ext uri="{FF2B5EF4-FFF2-40B4-BE49-F238E27FC236}">
                <a16:creationId xmlns:a16="http://schemas.microsoft.com/office/drawing/2014/main" id="{B1419610-8183-4044-A08A-8F6940C6AC9B}"/>
              </a:ext>
            </a:extLst>
          </p:cNvPr>
          <p:cNvCxnSpPr>
            <a:cxnSpLocks/>
          </p:cNvCxnSpPr>
          <p:nvPr userDrawn="1"/>
        </p:nvCxnSpPr>
        <p:spPr>
          <a:xfrm flipH="1">
            <a:off x="432001" y="3652910"/>
            <a:ext cx="11169449"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Espace réservé du texte 5">
            <a:extLst>
              <a:ext uri="{FF2B5EF4-FFF2-40B4-BE49-F238E27FC236}">
                <a16:creationId xmlns:a16="http://schemas.microsoft.com/office/drawing/2014/main" id="{C28012CA-9AC6-43EF-965E-2A6886FA2CF8}"/>
              </a:ext>
            </a:extLst>
          </p:cNvPr>
          <p:cNvSpPr>
            <a:spLocks noGrp="1"/>
          </p:cNvSpPr>
          <p:nvPr>
            <p:ph type="body" sz="quarter" idx="14" hasCustomPrompt="1"/>
          </p:nvPr>
        </p:nvSpPr>
        <p:spPr>
          <a:xfrm>
            <a:off x="5021400" y="1069941"/>
            <a:ext cx="1980000" cy="252000"/>
          </a:xfrm>
        </p:spPr>
        <p:txBody>
          <a:bodyPr rtlCol="0"/>
          <a:lstStyle>
            <a:lvl1pPr marL="0" indent="0" algn="ctr">
              <a:buFont typeface="Arial" panose="020B0604020202020204" pitchFamily="34" charset="0"/>
              <a:buNone/>
              <a:defRPr sz="1400">
                <a:solidFill>
                  <a:schemeClr val="bg1"/>
                </a:solidFill>
              </a:defRPr>
            </a:lvl1pPr>
          </a:lstStyle>
          <a:p>
            <a:pPr lvl="0" rtl="0"/>
            <a:r>
              <a:rPr lang="fr-FR" noProof="0" dirty="0"/>
              <a:t>Titre quadrant</a:t>
            </a:r>
          </a:p>
        </p:txBody>
      </p:sp>
      <p:sp>
        <p:nvSpPr>
          <p:cNvPr id="10" name="Espace réservé du texte 5">
            <a:extLst>
              <a:ext uri="{FF2B5EF4-FFF2-40B4-BE49-F238E27FC236}">
                <a16:creationId xmlns:a16="http://schemas.microsoft.com/office/drawing/2014/main" id="{C5861664-5B54-4F47-BF93-4FC02E6A1BC2}"/>
              </a:ext>
            </a:extLst>
          </p:cNvPr>
          <p:cNvSpPr>
            <a:spLocks noGrp="1"/>
          </p:cNvSpPr>
          <p:nvPr>
            <p:ph type="body" sz="quarter" idx="15" hasCustomPrompt="1"/>
          </p:nvPr>
        </p:nvSpPr>
        <p:spPr>
          <a:xfrm>
            <a:off x="5021400" y="5983879"/>
            <a:ext cx="1980000" cy="252000"/>
          </a:xfrm>
        </p:spPr>
        <p:txBody>
          <a:bodyPr rtlCol="0"/>
          <a:lstStyle>
            <a:lvl1pPr marL="0" indent="0" algn="ctr">
              <a:buFont typeface="Arial" panose="020B0604020202020204" pitchFamily="34" charset="0"/>
              <a:buNone/>
              <a:defRPr sz="1400">
                <a:solidFill>
                  <a:schemeClr val="bg1"/>
                </a:solidFill>
              </a:defRPr>
            </a:lvl1pPr>
          </a:lstStyle>
          <a:p>
            <a:pPr lvl="0" rtl="0"/>
            <a:r>
              <a:rPr lang="fr-FR" noProof="0" dirty="0"/>
              <a:t>Titre quadrant</a:t>
            </a:r>
          </a:p>
        </p:txBody>
      </p:sp>
      <p:sp>
        <p:nvSpPr>
          <p:cNvPr id="11" name="Espace réservé du texte 5">
            <a:extLst>
              <a:ext uri="{FF2B5EF4-FFF2-40B4-BE49-F238E27FC236}">
                <a16:creationId xmlns:a16="http://schemas.microsoft.com/office/drawing/2014/main" id="{1C13C39D-FED7-4CC0-A4B2-3813B16FF308}"/>
              </a:ext>
            </a:extLst>
          </p:cNvPr>
          <p:cNvSpPr>
            <a:spLocks noGrp="1"/>
          </p:cNvSpPr>
          <p:nvPr>
            <p:ph type="body" sz="quarter" idx="16" hasCustomPrompt="1"/>
          </p:nvPr>
        </p:nvSpPr>
        <p:spPr>
          <a:xfrm>
            <a:off x="432000" y="3354600"/>
            <a:ext cx="1980000" cy="252000"/>
          </a:xfrm>
        </p:spPr>
        <p:txBody>
          <a:bodyPr rtlCol="0"/>
          <a:lstStyle>
            <a:lvl1pPr marL="0" indent="0" algn="l">
              <a:buFont typeface="Arial" panose="020B0604020202020204" pitchFamily="34" charset="0"/>
              <a:buNone/>
              <a:defRPr sz="1400">
                <a:solidFill>
                  <a:schemeClr val="bg1"/>
                </a:solidFill>
              </a:defRPr>
            </a:lvl1pPr>
          </a:lstStyle>
          <a:p>
            <a:pPr lvl="0" rtl="0"/>
            <a:r>
              <a:rPr lang="fr-FR" noProof="0" dirty="0"/>
              <a:t>Titre quadrant</a:t>
            </a:r>
          </a:p>
        </p:txBody>
      </p:sp>
      <p:sp>
        <p:nvSpPr>
          <p:cNvPr id="12" name="Espace réservé du texte 5">
            <a:extLst>
              <a:ext uri="{FF2B5EF4-FFF2-40B4-BE49-F238E27FC236}">
                <a16:creationId xmlns:a16="http://schemas.microsoft.com/office/drawing/2014/main" id="{056B4554-0DA9-4087-850E-209049BEFC4B}"/>
              </a:ext>
            </a:extLst>
          </p:cNvPr>
          <p:cNvSpPr>
            <a:spLocks noGrp="1"/>
          </p:cNvSpPr>
          <p:nvPr>
            <p:ph type="body" sz="quarter" idx="17" hasCustomPrompt="1"/>
          </p:nvPr>
        </p:nvSpPr>
        <p:spPr>
          <a:xfrm>
            <a:off x="9610800" y="3354600"/>
            <a:ext cx="1980000" cy="252000"/>
          </a:xfrm>
        </p:spPr>
        <p:txBody>
          <a:bodyPr rtlCol="0"/>
          <a:lstStyle>
            <a:lvl1pPr marL="0" indent="0" algn="r">
              <a:buFont typeface="Arial" panose="020B0604020202020204" pitchFamily="34" charset="0"/>
              <a:buNone/>
              <a:defRPr sz="1400">
                <a:solidFill>
                  <a:schemeClr val="bg1"/>
                </a:solidFill>
              </a:defRPr>
            </a:lvl1pPr>
          </a:lstStyle>
          <a:p>
            <a:pPr lvl="0" rtl="0"/>
            <a:r>
              <a:rPr lang="fr-FR" noProof="0" dirty="0"/>
              <a:t>Titre quadrant</a:t>
            </a:r>
          </a:p>
        </p:txBody>
      </p:sp>
      <p:sp>
        <p:nvSpPr>
          <p:cNvPr id="4" name="Titre 3">
            <a:extLst>
              <a:ext uri="{FF2B5EF4-FFF2-40B4-BE49-F238E27FC236}">
                <a16:creationId xmlns:a16="http://schemas.microsoft.com/office/drawing/2014/main" id="{DC5FA8FA-BF7A-4B3E-8DB9-5EC31D50BF02}"/>
              </a:ext>
            </a:extLst>
          </p:cNvPr>
          <p:cNvSpPr>
            <a:spLocks noGrp="1"/>
          </p:cNvSpPr>
          <p:nvPr>
            <p:ph type="title"/>
          </p:nvPr>
        </p:nvSpPr>
        <p:spPr/>
        <p:txBody>
          <a:bodyPr rtlCol="0"/>
          <a:lstStyle/>
          <a:p>
            <a:pPr rtl="0"/>
            <a:r>
              <a:rPr lang="fr-FR" noProof="0"/>
              <a:t>Modifiez le style du titre</a:t>
            </a:r>
            <a:endParaRPr lang="fr-FR" noProof="0" dirty="0"/>
          </a:p>
        </p:txBody>
      </p:sp>
      <p:sp>
        <p:nvSpPr>
          <p:cNvPr id="5" name="Espace réservé du pied de page 4">
            <a:extLst>
              <a:ext uri="{FF2B5EF4-FFF2-40B4-BE49-F238E27FC236}">
                <a16:creationId xmlns:a16="http://schemas.microsoft.com/office/drawing/2014/main" id="{6CFE0CE7-9A60-466A-9250-F9584A521985}"/>
              </a:ext>
            </a:extLst>
          </p:cNvPr>
          <p:cNvSpPr>
            <a:spLocks noGrp="1"/>
          </p:cNvSpPr>
          <p:nvPr>
            <p:ph type="ftr" sz="quarter" idx="18"/>
          </p:nvPr>
        </p:nvSpPr>
        <p:spPr/>
        <p:txBody>
          <a:bodyPr rtlCol="0"/>
          <a:lstStyle/>
          <a:p>
            <a:pPr rtl="0"/>
            <a:r>
              <a:rPr lang="fr-FR" noProof="0" dirty="0"/>
              <a:t>Ajouter un pied de page</a:t>
            </a:r>
          </a:p>
        </p:txBody>
      </p:sp>
      <p:sp>
        <p:nvSpPr>
          <p:cNvPr id="7" name="Espace réservé du numéro de diapositive 6">
            <a:extLst>
              <a:ext uri="{FF2B5EF4-FFF2-40B4-BE49-F238E27FC236}">
                <a16:creationId xmlns:a16="http://schemas.microsoft.com/office/drawing/2014/main" id="{35506C98-179A-4BE0-854E-C0F17963757F}"/>
              </a:ext>
            </a:extLst>
          </p:cNvPr>
          <p:cNvSpPr>
            <a:spLocks noGrp="1"/>
          </p:cNvSpPr>
          <p:nvPr>
            <p:ph type="sldNum" sz="quarter" idx="19"/>
          </p:nvPr>
        </p:nvSpPr>
        <p:spPr/>
        <p:txBody>
          <a:bodyPr rtlCol="0"/>
          <a:lstStyle/>
          <a:p>
            <a:pPr rtl="0"/>
            <a:r>
              <a:rPr lang="fr-FR" noProof="0" dirty="0"/>
              <a:t>page </a:t>
            </a:r>
            <a:fld id="{19B51A1E-902D-48AF-9020-955120F399B6}" type="slidenum">
              <a:rPr lang="fr-FR" b="1" i="1" noProof="0" smtClean="0"/>
              <a:pPr rtl="0"/>
              <a:t>‹N°›</a:t>
            </a:fld>
            <a:endParaRPr lang="fr-FR" b="1" i="1" noProof="0" dirty="0"/>
          </a:p>
        </p:txBody>
      </p:sp>
    </p:spTree>
    <p:extLst>
      <p:ext uri="{BB962C8B-B14F-4D97-AF65-F5344CB8AC3E}">
        <p14:creationId xmlns:p14="http://schemas.microsoft.com/office/powerpoint/2010/main" val="243036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microsoft.com/office/2007/relationships/hdphoto" Target="../media/hdphoto1.wdp"/><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B6CB7A4-3F87-40B5-90E8-CDBE273668A3}"/>
              </a:ext>
            </a:extLst>
          </p:cNvPr>
          <p:cNvSpPr/>
          <p:nvPr userDrawn="1"/>
        </p:nvSpPr>
        <p:spPr>
          <a:xfrm>
            <a:off x="11580000" y="6704160"/>
            <a:ext cx="612000" cy="1538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0" name="Rectangle 9">
            <a:extLst>
              <a:ext uri="{FF2B5EF4-FFF2-40B4-BE49-F238E27FC236}">
                <a16:creationId xmlns:a16="http://schemas.microsoft.com/office/drawing/2014/main" id="{2D8A2F97-6D60-46FC-A9F8-936208153882}"/>
              </a:ext>
            </a:extLst>
          </p:cNvPr>
          <p:cNvSpPr/>
          <p:nvPr userDrawn="1"/>
        </p:nvSpPr>
        <p:spPr>
          <a:xfrm>
            <a:off x="0" y="6704160"/>
            <a:ext cx="11601450" cy="153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pic>
        <p:nvPicPr>
          <p:cNvPr id="12" name="Image 11">
            <a:extLst>
              <a:ext uri="{FF2B5EF4-FFF2-40B4-BE49-F238E27FC236}">
                <a16:creationId xmlns:a16="http://schemas.microsoft.com/office/drawing/2014/main" id="{F590B2D3-A5A2-4560-AC65-2077AE62E3CA}"/>
              </a:ext>
            </a:extLst>
          </p:cNvPr>
          <p:cNvPicPr>
            <a:picLocks noChangeAspect="1"/>
          </p:cNvPicPr>
          <p:nvPr userDrawn="1"/>
        </p:nvPicPr>
        <p:blipFill>
          <a:blip r:embed="rId27" cstate="screen">
            <a:extLst>
              <a:ext uri="{BEBA8EAE-BF5A-486C-A8C5-ECC9F3942E4B}">
                <a14:imgProps xmlns:a14="http://schemas.microsoft.com/office/drawing/2010/main">
                  <a14:imgLayer r:embed="rId28">
                    <a14:imgEffect>
                      <a14:brightnessContrast bright="100000"/>
                    </a14:imgEffect>
                  </a14:imgLayer>
                </a14:imgProps>
              </a:ext>
              <a:ext uri="{28A0092B-C50C-407E-A947-70E740481C1C}">
                <a14:useLocalDpi xmlns:a14="http://schemas.microsoft.com/office/drawing/2010/main"/>
              </a:ext>
            </a:extLst>
          </a:blip>
          <a:stretch>
            <a:fillRect/>
          </a:stretch>
        </p:blipFill>
        <p:spPr>
          <a:xfrm>
            <a:off x="10720349" y="162707"/>
            <a:ext cx="1308679" cy="504924"/>
          </a:xfrm>
          <a:prstGeom prst="rect">
            <a:avLst/>
          </a:prstGeom>
        </p:spPr>
      </p:pic>
      <p:sp>
        <p:nvSpPr>
          <p:cNvPr id="2" name="Espace réservé du titre 1">
            <a:extLst>
              <a:ext uri="{FF2B5EF4-FFF2-40B4-BE49-F238E27FC236}">
                <a16:creationId xmlns:a16="http://schemas.microsoft.com/office/drawing/2014/main" id="{090F41A2-6535-4CA6-81E4-026A5B56D9D7}"/>
              </a:ext>
            </a:extLst>
          </p:cNvPr>
          <p:cNvSpPr>
            <a:spLocks noGrp="1"/>
          </p:cNvSpPr>
          <p:nvPr>
            <p:ph type="title"/>
          </p:nvPr>
        </p:nvSpPr>
        <p:spPr>
          <a:xfrm>
            <a:off x="601682" y="432000"/>
            <a:ext cx="9973553" cy="432000"/>
          </a:xfrm>
          <a:prstGeom prst="rect">
            <a:avLst/>
          </a:prstGeom>
        </p:spPr>
        <p:txBody>
          <a:bodyPr vert="horz" lIns="0" tIns="0" rIns="0" bIns="0" rtlCol="0" anchor="ctr">
            <a:noAutofit/>
          </a:body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213AB95C-7DD4-4796-80E4-1B7466A2A037}"/>
              </a:ext>
            </a:extLst>
          </p:cNvPr>
          <p:cNvSpPr>
            <a:spLocks noGrp="1"/>
          </p:cNvSpPr>
          <p:nvPr>
            <p:ph type="body" idx="1"/>
          </p:nvPr>
        </p:nvSpPr>
        <p:spPr>
          <a:xfrm>
            <a:off x="601682" y="1152000"/>
            <a:ext cx="10999767" cy="5039250"/>
          </a:xfrm>
          <a:prstGeom prst="rect">
            <a:avLst/>
          </a:prstGeom>
        </p:spPr>
        <p:txBody>
          <a:bodyPr vert="horz" lIns="0" tIns="0" rIns="0" bIns="0" rtlCol="0">
            <a:no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5" name="Espace réservé du pied de page 4">
            <a:extLst>
              <a:ext uri="{FF2B5EF4-FFF2-40B4-BE49-F238E27FC236}">
                <a16:creationId xmlns:a16="http://schemas.microsoft.com/office/drawing/2014/main" id="{58879C91-B77F-4273-9A27-A3535FB889DB}"/>
              </a:ext>
            </a:extLst>
          </p:cNvPr>
          <p:cNvSpPr>
            <a:spLocks noGrp="1"/>
          </p:cNvSpPr>
          <p:nvPr>
            <p:ph type="ftr" sz="quarter" idx="3"/>
          </p:nvPr>
        </p:nvSpPr>
        <p:spPr>
          <a:xfrm>
            <a:off x="601682" y="6320622"/>
            <a:ext cx="4114800" cy="226714"/>
          </a:xfrm>
          <a:prstGeom prst="rect">
            <a:avLst/>
          </a:prstGeom>
        </p:spPr>
        <p:txBody>
          <a:bodyPr vert="horz" lIns="0" tIns="0" rIns="0" bIns="0" rtlCol="0" anchor="ctr"/>
          <a:lstStyle>
            <a:lvl1pPr algn="l">
              <a:defRPr sz="1200">
                <a:solidFill>
                  <a:schemeClr val="bg1"/>
                </a:solidFill>
              </a:defRPr>
            </a:lvl1pPr>
          </a:lstStyle>
          <a:p>
            <a:pPr rtl="0"/>
            <a:r>
              <a:rPr lang="fr-FR" noProof="0" dirty="0"/>
              <a:t>Ajouter un pied de page</a:t>
            </a:r>
          </a:p>
        </p:txBody>
      </p:sp>
      <p:sp>
        <p:nvSpPr>
          <p:cNvPr id="6" name="Espace réservé du numéro de diapositive 5">
            <a:extLst>
              <a:ext uri="{FF2B5EF4-FFF2-40B4-BE49-F238E27FC236}">
                <a16:creationId xmlns:a16="http://schemas.microsoft.com/office/drawing/2014/main" id="{5ECA3099-A94F-4C3E-BC29-780EDD38F722}"/>
              </a:ext>
            </a:extLst>
          </p:cNvPr>
          <p:cNvSpPr>
            <a:spLocks noGrp="1"/>
          </p:cNvSpPr>
          <p:nvPr>
            <p:ph type="sldNum" sz="quarter" idx="4"/>
          </p:nvPr>
        </p:nvSpPr>
        <p:spPr>
          <a:xfrm>
            <a:off x="11601450" y="6687111"/>
            <a:ext cx="548755" cy="153841"/>
          </a:xfrm>
          <a:prstGeom prst="rect">
            <a:avLst/>
          </a:prstGeom>
          <a:ln w="3175">
            <a:noFill/>
          </a:ln>
        </p:spPr>
        <p:txBody>
          <a:bodyPr vert="horz" lIns="0" tIns="0" rIns="0" bIns="0" rtlCol="0" anchor="ctr"/>
          <a:lstStyle>
            <a:lvl1pPr algn="r">
              <a:defRPr sz="900">
                <a:solidFill>
                  <a:schemeClr val="bg1"/>
                </a:solidFill>
              </a:defRPr>
            </a:lvl1pPr>
          </a:lstStyle>
          <a:p>
            <a:pPr rtl="0"/>
            <a:r>
              <a:rPr lang="fr-FR" noProof="0" dirty="0"/>
              <a:t>page </a:t>
            </a:r>
            <a:fld id="{19B51A1E-902D-48AF-9020-955120F399B6}" type="slidenum">
              <a:rPr lang="fr-FR" b="1" i="1" noProof="0" smtClean="0"/>
              <a:pPr rtl="0"/>
              <a:t>‹N°›</a:t>
            </a:fld>
            <a:endParaRPr lang="fr-FR" b="1" i="1" noProof="0" dirty="0"/>
          </a:p>
        </p:txBody>
      </p:sp>
      <p:sp>
        <p:nvSpPr>
          <p:cNvPr id="13" name="Rectangle 12">
            <a:extLst>
              <a:ext uri="{FF2B5EF4-FFF2-40B4-BE49-F238E27FC236}">
                <a16:creationId xmlns:a16="http://schemas.microsoft.com/office/drawing/2014/main" id="{2FDBAFA2-F5E0-42BB-B15D-53BACE961ED2}"/>
              </a:ext>
            </a:extLst>
          </p:cNvPr>
          <p:cNvSpPr/>
          <p:nvPr userDrawn="1"/>
        </p:nvSpPr>
        <p:spPr>
          <a:xfrm>
            <a:off x="0" y="6550320"/>
            <a:ext cx="12192000" cy="153840"/>
          </a:xfrm>
          <a:prstGeom prst="rect">
            <a:avLst/>
          </a:prstGeom>
          <a:gradFill flip="none" rotWithShape="1">
            <a:gsLst>
              <a:gs pos="40000">
                <a:schemeClr val="bg1">
                  <a:alpha val="0"/>
                </a:schemeClr>
              </a:gs>
              <a:gs pos="100000">
                <a:schemeClr val="bg1">
                  <a:alpha val="3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7" r:id="rId3"/>
    <p:sldLayoutId id="2147483664" r:id="rId4"/>
    <p:sldLayoutId id="2147483684" r:id="rId5"/>
    <p:sldLayoutId id="2147483685" r:id="rId6"/>
    <p:sldLayoutId id="2147483668" r:id="rId7"/>
    <p:sldLayoutId id="2147483669" r:id="rId8"/>
    <p:sldLayoutId id="2147483670" r:id="rId9"/>
    <p:sldLayoutId id="2147483671" r:id="rId10"/>
    <p:sldLayoutId id="2147483672" r:id="rId11"/>
    <p:sldLayoutId id="2147483673" r:id="rId12"/>
    <p:sldLayoutId id="2147483674" r:id="rId13"/>
    <p:sldLayoutId id="2147483683" r:id="rId14"/>
    <p:sldLayoutId id="2147483675" r:id="rId15"/>
    <p:sldLayoutId id="2147483679" r:id="rId16"/>
    <p:sldLayoutId id="2147483680" r:id="rId17"/>
    <p:sldLayoutId id="2147483682" r:id="rId18"/>
    <p:sldLayoutId id="2147483650" r:id="rId19"/>
    <p:sldLayoutId id="2147483652" r:id="rId20"/>
    <p:sldLayoutId id="2147483653" r:id="rId21"/>
    <p:sldLayoutId id="2147483654" r:id="rId22"/>
    <p:sldLayoutId id="2147483655" r:id="rId23"/>
    <p:sldLayoutId id="2147483677" r:id="rId24"/>
    <p:sldLayoutId id="2147483678" r:id="rId25"/>
  </p:sldLayoutIdLst>
  <p:hf hdr="0" ftr="0" dt="0"/>
  <p:txStyles>
    <p:titleStyle>
      <a:lvl1pPr algn="l" defTabSz="914400" rtl="0" eaLnBrk="1" latinLnBrk="0" hangingPunct="1">
        <a:lnSpc>
          <a:spcPct val="90000"/>
        </a:lnSpc>
        <a:spcBef>
          <a:spcPct val="0"/>
        </a:spcBef>
        <a:buNone/>
        <a:defRPr sz="3200" b="1" kern="1200" spc="-150">
          <a:solidFill>
            <a:schemeClr val="bg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hyperlink" Target="https://euw.leagueoflegends.com/fr/"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hyperlink" Target="https://euw.leagueoflegends.com/fr/"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hyperlink" Target="https://euw.leagueoflegends.com/fr/"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jpeg"/><Relationship Id="rId4" Type="http://schemas.openxmlformats.org/officeDocument/2006/relationships/hyperlink" Target="UMLPROJET.jpe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g"/><Relationship Id="rId7" Type="http://schemas.openxmlformats.org/officeDocument/2006/relationships/image" Target="../media/image17.svg"/><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pour une image  19">
            <a:extLst>
              <a:ext uri="{FF2B5EF4-FFF2-40B4-BE49-F238E27FC236}">
                <a16:creationId xmlns:a16="http://schemas.microsoft.com/office/drawing/2014/main" id="{2A8682CC-DD28-4CED-B731-D36C89DBE649}"/>
              </a:ext>
            </a:extLst>
          </p:cNvPr>
          <p:cNvPicPr>
            <a:picLocks noGrp="1" noChangeAspect="1"/>
          </p:cNvPicPr>
          <p:nvPr>
            <p:ph type="pic" sz="quarter" idx="10"/>
          </p:nvPr>
        </p:nvPicPr>
        <p:blipFill>
          <a:blip r:embed="rId3"/>
          <a:srcRect t="1123" b="1123"/>
          <a:stretch>
            <a:fillRect/>
          </a:stretch>
        </p:blipFill>
        <p:spPr>
          <a:xfrm>
            <a:off x="0" y="0"/>
            <a:ext cx="12192000" cy="6858000"/>
          </a:xfrm>
        </p:spPr>
      </p:pic>
      <p:sp>
        <p:nvSpPr>
          <p:cNvPr id="7" name="Rectangle 6" title="Graphisme Superposition">
            <a:extLst>
              <a:ext uri="{FF2B5EF4-FFF2-40B4-BE49-F238E27FC236}">
                <a16:creationId xmlns:a16="http://schemas.microsoft.com/office/drawing/2014/main" id="{A0B8B412-7962-44AD-8293-75C5384B789A}"/>
              </a:ext>
            </a:extLst>
          </p:cNvPr>
          <p:cNvSpPr/>
          <p:nvPr/>
        </p:nvSpPr>
        <p:spPr bwMode="ltGray">
          <a:xfrm>
            <a:off x="441325" y="3897168"/>
            <a:ext cx="5877235" cy="296083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3" name="Rectangle 22" title="Graphisme Superposition">
            <a:extLst>
              <a:ext uri="{FF2B5EF4-FFF2-40B4-BE49-F238E27FC236}">
                <a16:creationId xmlns:a16="http://schemas.microsoft.com/office/drawing/2014/main" id="{0FF30B1E-39AC-4A8E-99DA-14766B912C65}"/>
              </a:ext>
            </a:extLst>
          </p:cNvPr>
          <p:cNvSpPr/>
          <p:nvPr/>
        </p:nvSpPr>
        <p:spPr bwMode="ltGray">
          <a:xfrm>
            <a:off x="441324" y="0"/>
            <a:ext cx="5877235" cy="389716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DFB4E65B-AD78-4F8E-AF3D-7759245651EE}"/>
              </a:ext>
            </a:extLst>
          </p:cNvPr>
          <p:cNvSpPr>
            <a:spLocks noGrp="1"/>
          </p:cNvSpPr>
          <p:nvPr>
            <p:ph type="ctrTitle"/>
          </p:nvPr>
        </p:nvSpPr>
        <p:spPr>
          <a:xfrm>
            <a:off x="1016633" y="2762887"/>
            <a:ext cx="4717094" cy="1386432"/>
          </a:xfrm>
        </p:spPr>
        <p:txBody>
          <a:bodyPr rtlCol="0"/>
          <a:lstStyle/>
          <a:p>
            <a:pPr algn="ctr">
              <a:lnSpc>
                <a:spcPct val="80000"/>
              </a:lnSpc>
            </a:pPr>
            <a:r>
              <a:rPr lang="fr-FR" dirty="0"/>
              <a:t>Mon jeu préféré en java </a:t>
            </a:r>
            <a:br>
              <a:rPr lang="fr-FR" dirty="0"/>
            </a:br>
            <a:endParaRPr lang="fr-FR" dirty="0"/>
          </a:p>
        </p:txBody>
      </p:sp>
      <p:cxnSp>
        <p:nvCxnSpPr>
          <p:cNvPr id="15" name="Connecteur droit 14" descr="élément décoratif">
            <a:extLst>
              <a:ext uri="{FF2B5EF4-FFF2-40B4-BE49-F238E27FC236}">
                <a16:creationId xmlns:a16="http://schemas.microsoft.com/office/drawing/2014/main" id="{EDBD2E0D-D8D7-4940-9A82-1ACDAD327343}"/>
              </a:ext>
              <a:ext uri="{C183D7F6-B498-43B3-948B-1728B52AA6E4}">
                <adec:decorative xmlns:adec="http://schemas.microsoft.com/office/drawing/2017/decorative" val="1"/>
              </a:ext>
            </a:extLst>
          </p:cNvPr>
          <p:cNvCxnSpPr>
            <a:cxnSpLocks/>
          </p:cNvCxnSpPr>
          <p:nvPr/>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16" name="Connecteur droit 15" descr="élément décoratif">
            <a:extLst>
              <a:ext uri="{FF2B5EF4-FFF2-40B4-BE49-F238E27FC236}">
                <a16:creationId xmlns:a16="http://schemas.microsoft.com/office/drawing/2014/main" id="{26658F5F-1D95-45C0-BA5E-84A608B4A559}"/>
              </a:ext>
              <a:ext uri="{C183D7F6-B498-43B3-948B-1728B52AA6E4}">
                <adec:decorative xmlns:adec="http://schemas.microsoft.com/office/drawing/2017/decorative" val="1"/>
              </a:ext>
            </a:extLst>
          </p:cNvPr>
          <p:cNvCxnSpPr>
            <a:cxnSpLocks/>
          </p:cNvCxnSpPr>
          <p:nvPr/>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pic>
        <p:nvPicPr>
          <p:cNvPr id="25" name="Image 24">
            <a:extLst>
              <a:ext uri="{FF2B5EF4-FFF2-40B4-BE49-F238E27FC236}">
                <a16:creationId xmlns:a16="http://schemas.microsoft.com/office/drawing/2014/main" id="{F3090AE0-FE0F-4723-BF74-93898A22FB7B}"/>
              </a:ext>
            </a:extLst>
          </p:cNvPr>
          <p:cNvPicPr>
            <a:picLocks noChangeAspect="1"/>
          </p:cNvPicPr>
          <p:nvPr/>
        </p:nvPicPr>
        <p:blipFill>
          <a:blip r:embed="rId4"/>
          <a:stretch>
            <a:fillRect/>
          </a:stretch>
        </p:blipFill>
        <p:spPr>
          <a:xfrm>
            <a:off x="2116911" y="382470"/>
            <a:ext cx="2516527" cy="1417294"/>
          </a:xfrm>
          <a:prstGeom prst="rect">
            <a:avLst/>
          </a:prstGeom>
        </p:spPr>
      </p:pic>
      <p:pic>
        <p:nvPicPr>
          <p:cNvPr id="27" name="Image 26">
            <a:hlinkClick r:id="rId5"/>
            <a:extLst>
              <a:ext uri="{FF2B5EF4-FFF2-40B4-BE49-F238E27FC236}">
                <a16:creationId xmlns:a16="http://schemas.microsoft.com/office/drawing/2014/main" id="{FA8FF30C-65A0-482C-A4F6-1746F70DD291}"/>
              </a:ext>
            </a:extLst>
          </p:cNvPr>
          <p:cNvPicPr>
            <a:picLocks noChangeAspect="1"/>
          </p:cNvPicPr>
          <p:nvPr/>
        </p:nvPicPr>
        <p:blipFill>
          <a:blip r:embed="rId6"/>
          <a:stretch>
            <a:fillRect/>
          </a:stretch>
        </p:blipFill>
        <p:spPr>
          <a:xfrm>
            <a:off x="1016638" y="3581782"/>
            <a:ext cx="4717089" cy="2863201"/>
          </a:xfrm>
          <a:prstGeom prst="rect">
            <a:avLst/>
          </a:prstGeom>
        </p:spPr>
      </p:pic>
    </p:spTree>
    <p:extLst>
      <p:ext uri="{BB962C8B-B14F-4D97-AF65-F5344CB8AC3E}">
        <p14:creationId xmlns:p14="http://schemas.microsoft.com/office/powerpoint/2010/main" val="3770403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pour une image  19">
            <a:extLst>
              <a:ext uri="{FF2B5EF4-FFF2-40B4-BE49-F238E27FC236}">
                <a16:creationId xmlns:a16="http://schemas.microsoft.com/office/drawing/2014/main" id="{2A8682CC-DD28-4CED-B731-D36C89DBE649}"/>
              </a:ext>
            </a:extLst>
          </p:cNvPr>
          <p:cNvPicPr>
            <a:picLocks noGrp="1" noChangeAspect="1"/>
          </p:cNvPicPr>
          <p:nvPr>
            <p:ph type="pic" sz="quarter" idx="10"/>
          </p:nvPr>
        </p:nvPicPr>
        <p:blipFill>
          <a:blip r:embed="rId3"/>
          <a:srcRect t="1123" b="1123"/>
          <a:stretch>
            <a:fillRect/>
          </a:stretch>
        </p:blipFill>
        <p:spPr>
          <a:xfrm>
            <a:off x="0" y="0"/>
            <a:ext cx="12192000" cy="6858000"/>
          </a:xfrm>
        </p:spPr>
      </p:pic>
      <p:sp>
        <p:nvSpPr>
          <p:cNvPr id="7" name="Rectangle 6" title="Graphisme Superposition">
            <a:extLst>
              <a:ext uri="{FF2B5EF4-FFF2-40B4-BE49-F238E27FC236}">
                <a16:creationId xmlns:a16="http://schemas.microsoft.com/office/drawing/2014/main" id="{A0B8B412-7962-44AD-8293-75C5384B789A}"/>
              </a:ext>
            </a:extLst>
          </p:cNvPr>
          <p:cNvSpPr/>
          <p:nvPr/>
        </p:nvSpPr>
        <p:spPr bwMode="ltGray">
          <a:xfrm>
            <a:off x="441325" y="3897168"/>
            <a:ext cx="5877235" cy="296083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3" name="Rectangle 22" title="Graphisme Superposition">
            <a:extLst>
              <a:ext uri="{FF2B5EF4-FFF2-40B4-BE49-F238E27FC236}">
                <a16:creationId xmlns:a16="http://schemas.microsoft.com/office/drawing/2014/main" id="{0FF30B1E-39AC-4A8E-99DA-14766B912C65}"/>
              </a:ext>
            </a:extLst>
          </p:cNvPr>
          <p:cNvSpPr/>
          <p:nvPr/>
        </p:nvSpPr>
        <p:spPr bwMode="ltGray">
          <a:xfrm>
            <a:off x="441324" y="0"/>
            <a:ext cx="5877235" cy="389716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DFB4E65B-AD78-4F8E-AF3D-7759245651EE}"/>
              </a:ext>
            </a:extLst>
          </p:cNvPr>
          <p:cNvSpPr>
            <a:spLocks noGrp="1"/>
          </p:cNvSpPr>
          <p:nvPr>
            <p:ph type="ctrTitle"/>
          </p:nvPr>
        </p:nvSpPr>
        <p:spPr>
          <a:xfrm>
            <a:off x="1016633" y="2762887"/>
            <a:ext cx="4717094" cy="1386432"/>
          </a:xfrm>
        </p:spPr>
        <p:txBody>
          <a:bodyPr rtlCol="0"/>
          <a:lstStyle/>
          <a:p>
            <a:pPr algn="ctr">
              <a:lnSpc>
                <a:spcPct val="80000"/>
              </a:lnSpc>
            </a:pPr>
            <a:r>
              <a:rPr lang="fr-FR" dirty="0"/>
              <a:t>Présentation milieu du projet</a:t>
            </a:r>
            <a:br>
              <a:rPr lang="fr-FR" dirty="0"/>
            </a:br>
            <a:endParaRPr lang="fr-FR" dirty="0"/>
          </a:p>
        </p:txBody>
      </p:sp>
      <p:cxnSp>
        <p:nvCxnSpPr>
          <p:cNvPr id="15" name="Connecteur droit 14" descr="élément décoratif">
            <a:extLst>
              <a:ext uri="{FF2B5EF4-FFF2-40B4-BE49-F238E27FC236}">
                <a16:creationId xmlns:a16="http://schemas.microsoft.com/office/drawing/2014/main" id="{EDBD2E0D-D8D7-4940-9A82-1ACDAD327343}"/>
              </a:ext>
              <a:ext uri="{C183D7F6-B498-43B3-948B-1728B52AA6E4}">
                <adec:decorative xmlns:adec="http://schemas.microsoft.com/office/drawing/2017/decorative" val="1"/>
              </a:ext>
            </a:extLst>
          </p:cNvPr>
          <p:cNvCxnSpPr>
            <a:cxnSpLocks/>
          </p:cNvCxnSpPr>
          <p:nvPr/>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16" name="Connecteur droit 15" descr="élément décoratif">
            <a:extLst>
              <a:ext uri="{FF2B5EF4-FFF2-40B4-BE49-F238E27FC236}">
                <a16:creationId xmlns:a16="http://schemas.microsoft.com/office/drawing/2014/main" id="{26658F5F-1D95-45C0-BA5E-84A608B4A559}"/>
              </a:ext>
              <a:ext uri="{C183D7F6-B498-43B3-948B-1728B52AA6E4}">
                <adec:decorative xmlns:adec="http://schemas.microsoft.com/office/drawing/2017/decorative" val="1"/>
              </a:ext>
            </a:extLst>
          </p:cNvPr>
          <p:cNvCxnSpPr>
            <a:cxnSpLocks/>
          </p:cNvCxnSpPr>
          <p:nvPr/>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pic>
        <p:nvPicPr>
          <p:cNvPr id="25" name="Image 24">
            <a:extLst>
              <a:ext uri="{FF2B5EF4-FFF2-40B4-BE49-F238E27FC236}">
                <a16:creationId xmlns:a16="http://schemas.microsoft.com/office/drawing/2014/main" id="{F3090AE0-FE0F-4723-BF74-93898A22FB7B}"/>
              </a:ext>
            </a:extLst>
          </p:cNvPr>
          <p:cNvPicPr>
            <a:picLocks noChangeAspect="1"/>
          </p:cNvPicPr>
          <p:nvPr/>
        </p:nvPicPr>
        <p:blipFill>
          <a:blip r:embed="rId4"/>
          <a:stretch>
            <a:fillRect/>
          </a:stretch>
        </p:blipFill>
        <p:spPr>
          <a:xfrm>
            <a:off x="2116911" y="382470"/>
            <a:ext cx="2516527" cy="1417294"/>
          </a:xfrm>
          <a:prstGeom prst="rect">
            <a:avLst/>
          </a:prstGeom>
        </p:spPr>
      </p:pic>
      <p:pic>
        <p:nvPicPr>
          <p:cNvPr id="27" name="Image 26">
            <a:hlinkClick r:id="rId5"/>
            <a:extLst>
              <a:ext uri="{FF2B5EF4-FFF2-40B4-BE49-F238E27FC236}">
                <a16:creationId xmlns:a16="http://schemas.microsoft.com/office/drawing/2014/main" id="{FA8FF30C-65A0-482C-A4F6-1746F70DD291}"/>
              </a:ext>
            </a:extLst>
          </p:cNvPr>
          <p:cNvPicPr>
            <a:picLocks noChangeAspect="1"/>
          </p:cNvPicPr>
          <p:nvPr/>
        </p:nvPicPr>
        <p:blipFill>
          <a:blip r:embed="rId6"/>
          <a:stretch>
            <a:fillRect/>
          </a:stretch>
        </p:blipFill>
        <p:spPr>
          <a:xfrm>
            <a:off x="1016638" y="3581782"/>
            <a:ext cx="4717089" cy="2863201"/>
          </a:xfrm>
          <a:prstGeom prst="rect">
            <a:avLst/>
          </a:prstGeom>
        </p:spPr>
      </p:pic>
    </p:spTree>
    <p:extLst>
      <p:ext uri="{BB962C8B-B14F-4D97-AF65-F5344CB8AC3E}">
        <p14:creationId xmlns:p14="http://schemas.microsoft.com/office/powerpoint/2010/main" val="3752932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pour une image  19">
            <a:extLst>
              <a:ext uri="{FF2B5EF4-FFF2-40B4-BE49-F238E27FC236}">
                <a16:creationId xmlns:a16="http://schemas.microsoft.com/office/drawing/2014/main" id="{2A8682CC-DD28-4CED-B731-D36C89DBE649}"/>
              </a:ext>
            </a:extLst>
          </p:cNvPr>
          <p:cNvPicPr>
            <a:picLocks noGrp="1" noChangeAspect="1"/>
          </p:cNvPicPr>
          <p:nvPr>
            <p:ph type="pic" sz="quarter" idx="10"/>
          </p:nvPr>
        </p:nvPicPr>
        <p:blipFill>
          <a:blip r:embed="rId3"/>
          <a:srcRect t="1123" b="1123"/>
          <a:stretch>
            <a:fillRect/>
          </a:stretch>
        </p:blipFill>
        <p:spPr>
          <a:xfrm>
            <a:off x="0" y="0"/>
            <a:ext cx="12192000" cy="6858000"/>
          </a:xfrm>
        </p:spPr>
      </p:pic>
      <p:sp>
        <p:nvSpPr>
          <p:cNvPr id="7" name="Rectangle 6" title="Graphisme Superposition">
            <a:extLst>
              <a:ext uri="{FF2B5EF4-FFF2-40B4-BE49-F238E27FC236}">
                <a16:creationId xmlns:a16="http://schemas.microsoft.com/office/drawing/2014/main" id="{A0B8B412-7962-44AD-8293-75C5384B789A}"/>
              </a:ext>
            </a:extLst>
          </p:cNvPr>
          <p:cNvSpPr/>
          <p:nvPr/>
        </p:nvSpPr>
        <p:spPr bwMode="ltGray">
          <a:xfrm>
            <a:off x="441325" y="3897168"/>
            <a:ext cx="5877235" cy="296083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3" name="Rectangle 22" title="Graphisme Superposition">
            <a:extLst>
              <a:ext uri="{FF2B5EF4-FFF2-40B4-BE49-F238E27FC236}">
                <a16:creationId xmlns:a16="http://schemas.microsoft.com/office/drawing/2014/main" id="{0FF30B1E-39AC-4A8E-99DA-14766B912C65}"/>
              </a:ext>
            </a:extLst>
          </p:cNvPr>
          <p:cNvSpPr/>
          <p:nvPr/>
        </p:nvSpPr>
        <p:spPr bwMode="ltGray">
          <a:xfrm>
            <a:off x="447817" y="0"/>
            <a:ext cx="5877235" cy="389716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DFB4E65B-AD78-4F8E-AF3D-7759245651EE}"/>
              </a:ext>
            </a:extLst>
          </p:cNvPr>
          <p:cNvSpPr>
            <a:spLocks noGrp="1"/>
          </p:cNvSpPr>
          <p:nvPr>
            <p:ph type="ctrTitle"/>
          </p:nvPr>
        </p:nvSpPr>
        <p:spPr>
          <a:xfrm>
            <a:off x="1016633" y="562152"/>
            <a:ext cx="4717094" cy="1386432"/>
          </a:xfrm>
        </p:spPr>
        <p:txBody>
          <a:bodyPr rtlCol="0"/>
          <a:lstStyle/>
          <a:p>
            <a:pPr algn="ctr">
              <a:lnSpc>
                <a:spcPct val="80000"/>
              </a:lnSpc>
            </a:pPr>
            <a:r>
              <a:rPr lang="fr-FR" dirty="0"/>
              <a:t>Sommaire de la présentation</a:t>
            </a:r>
            <a:br>
              <a:rPr lang="fr-FR" dirty="0"/>
            </a:br>
            <a:endParaRPr lang="fr-FR" dirty="0"/>
          </a:p>
        </p:txBody>
      </p:sp>
      <p:cxnSp>
        <p:nvCxnSpPr>
          <p:cNvPr id="15" name="Connecteur droit 14" descr="élément décoratif">
            <a:extLst>
              <a:ext uri="{FF2B5EF4-FFF2-40B4-BE49-F238E27FC236}">
                <a16:creationId xmlns:a16="http://schemas.microsoft.com/office/drawing/2014/main" id="{EDBD2E0D-D8D7-4940-9A82-1ACDAD327343}"/>
              </a:ext>
              <a:ext uri="{C183D7F6-B498-43B3-948B-1728B52AA6E4}">
                <adec:decorative xmlns:adec="http://schemas.microsoft.com/office/drawing/2017/decorative" val="1"/>
              </a:ext>
            </a:extLst>
          </p:cNvPr>
          <p:cNvCxnSpPr>
            <a:cxnSpLocks/>
          </p:cNvCxnSpPr>
          <p:nvPr/>
        </p:nvCxnSpPr>
        <p:spPr>
          <a:xfrm>
            <a:off x="630903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cxnSp>
        <p:nvCxnSpPr>
          <p:cNvPr id="16" name="Connecteur droit 15" descr="élément décoratif">
            <a:extLst>
              <a:ext uri="{FF2B5EF4-FFF2-40B4-BE49-F238E27FC236}">
                <a16:creationId xmlns:a16="http://schemas.microsoft.com/office/drawing/2014/main" id="{26658F5F-1D95-45C0-BA5E-84A608B4A559}"/>
              </a:ext>
              <a:ext uri="{C183D7F6-B498-43B3-948B-1728B52AA6E4}">
                <adec:decorative xmlns:adec="http://schemas.microsoft.com/office/drawing/2017/decorative" val="1"/>
              </a:ext>
            </a:extLst>
          </p:cNvPr>
          <p:cNvCxnSpPr>
            <a:cxnSpLocks/>
          </p:cNvCxnSpPr>
          <p:nvPr/>
        </p:nvCxnSpPr>
        <p:spPr>
          <a:xfrm>
            <a:off x="441325" y="210466"/>
            <a:ext cx="0" cy="6492753"/>
          </a:xfrm>
          <a:prstGeom prst="line">
            <a:avLst/>
          </a:prstGeom>
          <a:ln w="3175">
            <a:solidFill>
              <a:schemeClr val="bg1">
                <a:lumMod val="95000"/>
                <a:alpha val="15000"/>
              </a:schemeClr>
            </a:solidFill>
          </a:ln>
        </p:spPr>
        <p:style>
          <a:lnRef idx="1">
            <a:schemeClr val="accent1"/>
          </a:lnRef>
          <a:fillRef idx="0">
            <a:schemeClr val="accent1"/>
          </a:fillRef>
          <a:effectRef idx="0">
            <a:schemeClr val="accent1"/>
          </a:effectRef>
          <a:fontRef idx="minor">
            <a:schemeClr val="tx1"/>
          </a:fontRef>
        </p:style>
      </p:cxnSp>
      <p:sp>
        <p:nvSpPr>
          <p:cNvPr id="12" name="Espace réservé du contenu 4">
            <a:extLst>
              <a:ext uri="{FF2B5EF4-FFF2-40B4-BE49-F238E27FC236}">
                <a16:creationId xmlns:a16="http://schemas.microsoft.com/office/drawing/2014/main" id="{B134C91D-4ACB-4D93-820E-767AB2B8D544}"/>
              </a:ext>
            </a:extLst>
          </p:cNvPr>
          <p:cNvSpPr txBox="1">
            <a:spLocks/>
          </p:cNvSpPr>
          <p:nvPr/>
        </p:nvSpPr>
        <p:spPr>
          <a:xfrm>
            <a:off x="1016633" y="2130450"/>
            <a:ext cx="4717094" cy="3001069"/>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80000"/>
              </a:lnSpc>
              <a:buNone/>
            </a:pPr>
            <a:r>
              <a:rPr lang="fr-FR" dirty="0"/>
              <a:t>Introduction :  League Of Legends c’est quoi ?</a:t>
            </a:r>
          </a:p>
          <a:p>
            <a:pPr marL="514350" indent="-514350">
              <a:lnSpc>
                <a:spcPct val="80000"/>
              </a:lnSpc>
              <a:buAutoNum type="romanUcPeriod"/>
            </a:pPr>
            <a:r>
              <a:rPr lang="fr-FR" dirty="0"/>
              <a:t>Ma conception de League Of Legends.</a:t>
            </a:r>
          </a:p>
          <a:p>
            <a:pPr marL="514350" indent="-514350">
              <a:lnSpc>
                <a:spcPct val="80000"/>
              </a:lnSpc>
              <a:buAutoNum type="romanUcPeriod"/>
            </a:pPr>
            <a:r>
              <a:rPr lang="fr-FR" dirty="0"/>
              <a:t>L’UML de mon projet.</a:t>
            </a:r>
          </a:p>
          <a:p>
            <a:pPr marL="514350" indent="-514350">
              <a:lnSpc>
                <a:spcPct val="80000"/>
              </a:lnSpc>
              <a:buAutoNum type="romanUcPeriod"/>
            </a:pPr>
            <a:r>
              <a:rPr lang="fr-FR" dirty="0"/>
              <a:t>Développement et exemple de code.</a:t>
            </a:r>
          </a:p>
          <a:p>
            <a:pPr marL="0" indent="0">
              <a:lnSpc>
                <a:spcPct val="80000"/>
              </a:lnSpc>
              <a:buNone/>
            </a:pPr>
            <a:r>
              <a:rPr lang="fr-FR" dirty="0"/>
              <a:t>Conclusion : Comment le projet va-t-il évoluer.</a:t>
            </a:r>
          </a:p>
          <a:p>
            <a:pPr marL="0" indent="0">
              <a:lnSpc>
                <a:spcPct val="80000"/>
              </a:lnSpc>
              <a:buNone/>
            </a:pPr>
            <a:endParaRPr lang="fr-FR" dirty="0"/>
          </a:p>
          <a:p>
            <a:pPr marL="342900" indent="-342900">
              <a:lnSpc>
                <a:spcPct val="80000"/>
              </a:lnSpc>
              <a:buFontTx/>
              <a:buChar char="-"/>
            </a:pPr>
            <a:endParaRPr lang="fr-FR" sz="2400" dirty="0"/>
          </a:p>
          <a:p>
            <a:pPr marL="342900" indent="-342900">
              <a:lnSpc>
                <a:spcPct val="80000"/>
              </a:lnSpc>
              <a:buFontTx/>
              <a:buChar char="-"/>
            </a:pPr>
            <a:endParaRPr lang="fr-FR" sz="2400" dirty="0"/>
          </a:p>
          <a:p>
            <a:pPr marL="0" indent="0">
              <a:buNone/>
            </a:pPr>
            <a:endParaRPr lang="fr-FR" dirty="0"/>
          </a:p>
        </p:txBody>
      </p:sp>
      <p:pic>
        <p:nvPicPr>
          <p:cNvPr id="13" name="Image 12">
            <a:hlinkClick r:id="rId4"/>
            <a:extLst>
              <a:ext uri="{FF2B5EF4-FFF2-40B4-BE49-F238E27FC236}">
                <a16:creationId xmlns:a16="http://schemas.microsoft.com/office/drawing/2014/main" id="{B200F920-956D-4578-AD99-B0FFC47C29FE}"/>
              </a:ext>
            </a:extLst>
          </p:cNvPr>
          <p:cNvPicPr>
            <a:picLocks noChangeAspect="1"/>
          </p:cNvPicPr>
          <p:nvPr/>
        </p:nvPicPr>
        <p:blipFill>
          <a:blip r:embed="rId5"/>
          <a:stretch>
            <a:fillRect/>
          </a:stretch>
        </p:blipFill>
        <p:spPr>
          <a:xfrm>
            <a:off x="1016638" y="3581782"/>
            <a:ext cx="4717089" cy="2863201"/>
          </a:xfrm>
          <a:prstGeom prst="rect">
            <a:avLst/>
          </a:prstGeom>
        </p:spPr>
      </p:pic>
    </p:spTree>
    <p:extLst>
      <p:ext uri="{BB962C8B-B14F-4D97-AF65-F5344CB8AC3E}">
        <p14:creationId xmlns:p14="http://schemas.microsoft.com/office/powerpoint/2010/main" val="2873876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fad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fade">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fade">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fade">
                                      <p:cBhvr>
                                        <p:cTn id="27"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du contenu 12">
            <a:extLst>
              <a:ext uri="{FF2B5EF4-FFF2-40B4-BE49-F238E27FC236}">
                <a16:creationId xmlns:a16="http://schemas.microsoft.com/office/drawing/2014/main" id="{CD70EA6A-A171-44C0-9FD6-E8B9B31FF747}"/>
              </a:ext>
            </a:extLst>
          </p:cNvPr>
          <p:cNvPicPr>
            <a:picLocks noGrp="1" noChangeAspect="1"/>
          </p:cNvPicPr>
          <p:nvPr>
            <p:ph idx="13"/>
          </p:nvPr>
        </p:nvPicPr>
        <p:blipFill>
          <a:blip r:embed="rId3"/>
          <a:stretch>
            <a:fillRect/>
          </a:stretch>
        </p:blipFill>
        <p:spPr>
          <a:xfrm>
            <a:off x="0" y="0"/>
            <a:ext cx="12192000" cy="6858000"/>
          </a:xfrm>
        </p:spPr>
      </p:pic>
      <p:sp>
        <p:nvSpPr>
          <p:cNvPr id="5" name="Espace réservé du numéro de diapositive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rtlCol="0"/>
          <a:lstStyle/>
          <a:p>
            <a:pPr rtl="0"/>
            <a:r>
              <a:rPr lang="fr-FR" dirty="0"/>
              <a:t>page </a:t>
            </a:r>
            <a:fld id="{19B51A1E-902D-48AF-9020-955120F399B6}" type="slidenum">
              <a:rPr lang="fr-FR" smtClean="0"/>
              <a:pPr rtl="0"/>
              <a:t>4</a:t>
            </a:fld>
            <a:endParaRPr lang="fr-FR" dirty="0"/>
          </a:p>
        </p:txBody>
      </p:sp>
      <p:sp>
        <p:nvSpPr>
          <p:cNvPr id="30" name="Rectangle 29" title="Graphisme Superposition">
            <a:extLst>
              <a:ext uri="{FF2B5EF4-FFF2-40B4-BE49-F238E27FC236}">
                <a16:creationId xmlns:a16="http://schemas.microsoft.com/office/drawing/2014/main" id="{C6224EEE-7372-430F-AC3E-C47448E0F7E3}"/>
              </a:ext>
            </a:extLst>
          </p:cNvPr>
          <p:cNvSpPr/>
          <p:nvPr/>
        </p:nvSpPr>
        <p:spPr bwMode="ltGray">
          <a:xfrm>
            <a:off x="335792" y="-4954"/>
            <a:ext cx="5234877"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5" name="Titre 2">
            <a:extLst>
              <a:ext uri="{FF2B5EF4-FFF2-40B4-BE49-F238E27FC236}">
                <a16:creationId xmlns:a16="http://schemas.microsoft.com/office/drawing/2014/main" id="{9FAF9ED2-AB1D-4F72-8C09-2459266B3A98}"/>
              </a:ext>
            </a:extLst>
          </p:cNvPr>
          <p:cNvSpPr txBox="1">
            <a:spLocks/>
          </p:cNvSpPr>
          <p:nvPr/>
        </p:nvSpPr>
        <p:spPr>
          <a:xfrm>
            <a:off x="456323" y="-5047729"/>
            <a:ext cx="4993813" cy="6699410"/>
          </a:xfrm>
          <a:prstGeom prst="rect">
            <a:avLst/>
          </a:prstGeom>
        </p:spPr>
        <p:txBody>
          <a:bodyPr vert="horz" lIns="0" tIns="0" rIns="0" bIns="0" rtlCol="0" anchor="b">
            <a:noAutofit/>
          </a:bodyPr>
          <a:lstStyle>
            <a:lvl1pPr algn="r" defTabSz="914400" rtl="0" eaLnBrk="1" latinLnBrk="0" hangingPunct="1">
              <a:lnSpc>
                <a:spcPct val="90000"/>
              </a:lnSpc>
              <a:spcBef>
                <a:spcPct val="0"/>
              </a:spcBef>
              <a:buNone/>
              <a:defRPr lang="en-ZA" sz="3500" b="1" kern="1200" cap="all" spc="-150" baseline="0" dirty="0">
                <a:solidFill>
                  <a:schemeClr val="bg1"/>
                </a:solidFill>
                <a:latin typeface="+mj-lt"/>
                <a:ea typeface="+mj-ea"/>
                <a:cs typeface="+mj-cs"/>
              </a:defRPr>
            </a:lvl1pPr>
          </a:lstStyle>
          <a:p>
            <a:pPr algn="ctr"/>
            <a:r>
              <a:rPr lang="fr-FR" sz="4000" dirty="0"/>
              <a:t>Introduction:  League Of Legends c’est quoi ?</a:t>
            </a:r>
          </a:p>
        </p:txBody>
      </p:sp>
      <p:sp>
        <p:nvSpPr>
          <p:cNvPr id="26" name="Espace réservé du contenu 4">
            <a:extLst>
              <a:ext uri="{FF2B5EF4-FFF2-40B4-BE49-F238E27FC236}">
                <a16:creationId xmlns:a16="http://schemas.microsoft.com/office/drawing/2014/main" id="{CBCF3053-B536-445A-8969-095D3C066A75}"/>
              </a:ext>
            </a:extLst>
          </p:cNvPr>
          <p:cNvSpPr txBox="1">
            <a:spLocks/>
          </p:cNvSpPr>
          <p:nvPr/>
        </p:nvSpPr>
        <p:spPr>
          <a:xfrm>
            <a:off x="814304" y="1994405"/>
            <a:ext cx="4283297" cy="3001069"/>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League of Legends est un jeu vidéo de type MOBA (arène de bataille en ligne) développé par </a:t>
            </a:r>
            <a:r>
              <a:rPr lang="fr-FR" dirty="0" err="1"/>
              <a:t>Riot</a:t>
            </a:r>
            <a:r>
              <a:rPr lang="fr-FR" dirty="0"/>
              <a:t> Games où deux équipes s’affrontent.</a:t>
            </a:r>
          </a:p>
          <a:p>
            <a:r>
              <a:rPr lang="fr-FR" dirty="0"/>
              <a:t>Comme évoqué précédemment, League of Legends est un MOBA. L’objectif est donc de détruire le Nexus ennemi (Bâtiment principal). </a:t>
            </a:r>
          </a:p>
          <a:p>
            <a:r>
              <a:rPr lang="fr-FR" dirty="0"/>
              <a:t>Le jeu est toujours très populaire aujourd’hui. En effet, bien qu’il aura dix ans dans quelques jours, les développeurs n’ont en aucun cas abandonné le projet et la communauté est bien plus que présente. </a:t>
            </a:r>
          </a:p>
        </p:txBody>
      </p:sp>
      <p:pic>
        <p:nvPicPr>
          <p:cNvPr id="12" name="Image 11">
            <a:extLst>
              <a:ext uri="{FF2B5EF4-FFF2-40B4-BE49-F238E27FC236}">
                <a16:creationId xmlns:a16="http://schemas.microsoft.com/office/drawing/2014/main" id="{E9604DCE-D581-4A78-B784-A75C4E6B8550}"/>
              </a:ext>
            </a:extLst>
          </p:cNvPr>
          <p:cNvPicPr>
            <a:picLocks noChangeAspect="1"/>
          </p:cNvPicPr>
          <p:nvPr/>
        </p:nvPicPr>
        <p:blipFill>
          <a:blip r:embed="rId4"/>
          <a:stretch>
            <a:fillRect/>
          </a:stretch>
        </p:blipFill>
        <p:spPr>
          <a:xfrm>
            <a:off x="6111685" y="1108497"/>
            <a:ext cx="5539298" cy="4006890"/>
          </a:xfrm>
          <a:prstGeom prst="rect">
            <a:avLst/>
          </a:prstGeom>
        </p:spPr>
      </p:pic>
      <p:sp>
        <p:nvSpPr>
          <p:cNvPr id="14" name="Rectangle 13" title="Graphisme Superposition">
            <a:extLst>
              <a:ext uri="{FF2B5EF4-FFF2-40B4-BE49-F238E27FC236}">
                <a16:creationId xmlns:a16="http://schemas.microsoft.com/office/drawing/2014/main" id="{F86F6D2F-3695-4B71-9BE3-25CB674519DB}"/>
              </a:ext>
            </a:extLst>
          </p:cNvPr>
          <p:cNvSpPr/>
          <p:nvPr/>
        </p:nvSpPr>
        <p:spPr bwMode="ltGray">
          <a:xfrm>
            <a:off x="6111686" y="5115387"/>
            <a:ext cx="5539298" cy="4632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rtl="0"/>
            <a:r>
              <a:rPr lang="fr-FR" i="1" dirty="0"/>
              <a:t>La faille de l’invocateur (carte de League of Legends)</a:t>
            </a:r>
          </a:p>
        </p:txBody>
      </p:sp>
    </p:spTree>
    <p:extLst>
      <p:ext uri="{BB962C8B-B14F-4D97-AF65-F5344CB8AC3E}">
        <p14:creationId xmlns:p14="http://schemas.microsoft.com/office/powerpoint/2010/main" val="21227289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fade">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xEl>
                                              <p:pRg st="1" end="1"/>
                                            </p:txEl>
                                          </p:spTgt>
                                        </p:tgtEl>
                                        <p:attrNameLst>
                                          <p:attrName>style.visibility</p:attrName>
                                        </p:attrNameLst>
                                      </p:cBhvr>
                                      <p:to>
                                        <p:strVal val="visible"/>
                                      </p:to>
                                    </p:set>
                                    <p:animEffect transition="in" filter="fade">
                                      <p:cBhvr>
                                        <p:cTn id="12" dur="500"/>
                                        <p:tgtEl>
                                          <p:spTgt spid="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xEl>
                                              <p:pRg st="2" end="2"/>
                                            </p:txEl>
                                          </p:spTgt>
                                        </p:tgtEl>
                                        <p:attrNameLst>
                                          <p:attrName>style.visibility</p:attrName>
                                        </p:attrNameLst>
                                      </p:cBhvr>
                                      <p:to>
                                        <p:strVal val="visible"/>
                                      </p:to>
                                    </p:set>
                                    <p:animEffect transition="in" filter="fade">
                                      <p:cBhvr>
                                        <p:cTn id="17" dur="500"/>
                                        <p:tgtEl>
                                          <p:spTgt spid="2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du contenu 12">
            <a:extLst>
              <a:ext uri="{FF2B5EF4-FFF2-40B4-BE49-F238E27FC236}">
                <a16:creationId xmlns:a16="http://schemas.microsoft.com/office/drawing/2014/main" id="{CD70EA6A-A171-44C0-9FD6-E8B9B31FF747}"/>
              </a:ext>
            </a:extLst>
          </p:cNvPr>
          <p:cNvPicPr>
            <a:picLocks noGrp="1" noChangeAspect="1"/>
          </p:cNvPicPr>
          <p:nvPr>
            <p:ph idx="13"/>
          </p:nvPr>
        </p:nvPicPr>
        <p:blipFill>
          <a:blip r:embed="rId3"/>
          <a:stretch>
            <a:fillRect/>
          </a:stretch>
        </p:blipFill>
        <p:spPr>
          <a:xfrm>
            <a:off x="0" y="0"/>
            <a:ext cx="12192000" cy="6858000"/>
          </a:xfrm>
        </p:spPr>
      </p:pic>
      <p:sp>
        <p:nvSpPr>
          <p:cNvPr id="5" name="Espace réservé du numéro de diapositive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rtlCol="0"/>
          <a:lstStyle/>
          <a:p>
            <a:pPr rtl="0"/>
            <a:r>
              <a:rPr lang="fr-FR" dirty="0"/>
              <a:t>page </a:t>
            </a:r>
            <a:fld id="{19B51A1E-902D-48AF-9020-955120F399B6}" type="slidenum">
              <a:rPr lang="fr-FR" smtClean="0"/>
              <a:pPr rtl="0"/>
              <a:t>5</a:t>
            </a:fld>
            <a:endParaRPr lang="fr-FR" dirty="0"/>
          </a:p>
        </p:txBody>
      </p:sp>
      <p:sp>
        <p:nvSpPr>
          <p:cNvPr id="30" name="Rectangle 29" title="Graphisme Superposition">
            <a:extLst>
              <a:ext uri="{FF2B5EF4-FFF2-40B4-BE49-F238E27FC236}">
                <a16:creationId xmlns:a16="http://schemas.microsoft.com/office/drawing/2014/main" id="{C6224EEE-7372-430F-AC3E-C47448E0F7E3}"/>
              </a:ext>
            </a:extLst>
          </p:cNvPr>
          <p:cNvSpPr/>
          <p:nvPr/>
        </p:nvSpPr>
        <p:spPr bwMode="ltGray">
          <a:xfrm>
            <a:off x="335792" y="-4954"/>
            <a:ext cx="5234877"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5" name="Titre 2">
            <a:extLst>
              <a:ext uri="{FF2B5EF4-FFF2-40B4-BE49-F238E27FC236}">
                <a16:creationId xmlns:a16="http://schemas.microsoft.com/office/drawing/2014/main" id="{9FAF9ED2-AB1D-4F72-8C09-2459266B3A98}"/>
              </a:ext>
            </a:extLst>
          </p:cNvPr>
          <p:cNvSpPr txBox="1">
            <a:spLocks/>
          </p:cNvSpPr>
          <p:nvPr/>
        </p:nvSpPr>
        <p:spPr>
          <a:xfrm>
            <a:off x="456325" y="-5163101"/>
            <a:ext cx="4993813" cy="6699410"/>
          </a:xfrm>
          <a:prstGeom prst="rect">
            <a:avLst/>
          </a:prstGeom>
        </p:spPr>
        <p:txBody>
          <a:bodyPr vert="horz" lIns="0" tIns="0" rIns="0" bIns="0" rtlCol="0" anchor="b">
            <a:noAutofit/>
          </a:bodyPr>
          <a:lstStyle>
            <a:lvl1pPr algn="r" defTabSz="914400" rtl="0" eaLnBrk="1" latinLnBrk="0" hangingPunct="1">
              <a:lnSpc>
                <a:spcPct val="90000"/>
              </a:lnSpc>
              <a:spcBef>
                <a:spcPct val="0"/>
              </a:spcBef>
              <a:buNone/>
              <a:defRPr lang="en-ZA" sz="3500" b="1" kern="1200" cap="all" spc="-150" baseline="0" dirty="0">
                <a:solidFill>
                  <a:schemeClr val="bg1"/>
                </a:solidFill>
                <a:latin typeface="+mj-lt"/>
                <a:ea typeface="+mj-ea"/>
                <a:cs typeface="+mj-cs"/>
              </a:defRPr>
            </a:lvl1pPr>
          </a:lstStyle>
          <a:p>
            <a:pPr algn="ctr"/>
            <a:r>
              <a:rPr lang="fr-FR" sz="4000" dirty="0"/>
              <a:t>Ma conception de League Of Legends</a:t>
            </a:r>
          </a:p>
        </p:txBody>
      </p:sp>
      <p:sp>
        <p:nvSpPr>
          <p:cNvPr id="26" name="Espace réservé du contenu 4">
            <a:extLst>
              <a:ext uri="{FF2B5EF4-FFF2-40B4-BE49-F238E27FC236}">
                <a16:creationId xmlns:a16="http://schemas.microsoft.com/office/drawing/2014/main" id="{CBCF3053-B536-445A-8969-095D3C066A75}"/>
              </a:ext>
            </a:extLst>
          </p:cNvPr>
          <p:cNvSpPr txBox="1">
            <a:spLocks/>
          </p:cNvSpPr>
          <p:nvPr/>
        </p:nvSpPr>
        <p:spPr>
          <a:xfrm>
            <a:off x="814304" y="1994405"/>
            <a:ext cx="4283297" cy="4163114"/>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Faire une simulation d’une partie de League Of Legends en 2vs2.</a:t>
            </a:r>
          </a:p>
          <a:p>
            <a:r>
              <a:rPr lang="fr-FR" dirty="0"/>
              <a:t>Le choix de la carte s’est tourné vers « L’Abime Hurlant ».</a:t>
            </a:r>
          </a:p>
          <a:p>
            <a:r>
              <a:rPr lang="fr-FR" dirty="0"/>
              <a:t>Les « Champions » auront chacun des caractéristiques différentes et un sort unique.</a:t>
            </a:r>
          </a:p>
          <a:p>
            <a:r>
              <a:rPr lang="fr-FR" dirty="0"/>
              <a:t>Les « Tours » devront être détruite avant que les « Champions » puissent détruire le Nexus ennemi.</a:t>
            </a:r>
          </a:p>
          <a:p>
            <a:r>
              <a:rPr lang="fr-FR" dirty="0"/>
              <a:t>Les évènements de la partie seront donc fait aléatoirement afin de rendre la simulation plus variée.</a:t>
            </a:r>
          </a:p>
          <a:p>
            <a:endParaRPr lang="fr-FR" dirty="0"/>
          </a:p>
        </p:txBody>
      </p:sp>
      <p:sp>
        <p:nvSpPr>
          <p:cNvPr id="9" name="Rectangle 8" title="Graphisme Superposition">
            <a:extLst>
              <a:ext uri="{FF2B5EF4-FFF2-40B4-BE49-F238E27FC236}">
                <a16:creationId xmlns:a16="http://schemas.microsoft.com/office/drawing/2014/main" id="{94FDC55C-94A5-4674-BC13-716AFAB224AA}"/>
              </a:ext>
            </a:extLst>
          </p:cNvPr>
          <p:cNvSpPr/>
          <p:nvPr/>
        </p:nvSpPr>
        <p:spPr bwMode="ltGray">
          <a:xfrm>
            <a:off x="6111686" y="5115387"/>
            <a:ext cx="5539298" cy="4632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rtl="0"/>
            <a:r>
              <a:rPr lang="fr-FR" i="1" dirty="0"/>
              <a:t>L’abime Hurlant (La carte que j’ai choisi pour mon jeu)</a:t>
            </a:r>
          </a:p>
        </p:txBody>
      </p:sp>
      <p:pic>
        <p:nvPicPr>
          <p:cNvPr id="4" name="Image 3" descr="Une image contenant animal, homard, grand, neige&#10;&#10;Description générée automatiquement">
            <a:extLst>
              <a:ext uri="{FF2B5EF4-FFF2-40B4-BE49-F238E27FC236}">
                <a16:creationId xmlns:a16="http://schemas.microsoft.com/office/drawing/2014/main" id="{AFF7FBB2-2D57-4BFA-AED7-70AD48EAE1E9}"/>
              </a:ext>
            </a:extLst>
          </p:cNvPr>
          <p:cNvPicPr>
            <a:picLocks noChangeAspect="1"/>
          </p:cNvPicPr>
          <p:nvPr/>
        </p:nvPicPr>
        <p:blipFill>
          <a:blip r:embed="rId4"/>
          <a:stretch>
            <a:fillRect/>
          </a:stretch>
        </p:blipFill>
        <p:spPr>
          <a:xfrm>
            <a:off x="6111686" y="1686387"/>
            <a:ext cx="5539298" cy="3429000"/>
          </a:xfrm>
          <a:prstGeom prst="rect">
            <a:avLst/>
          </a:prstGeom>
        </p:spPr>
      </p:pic>
    </p:spTree>
    <p:extLst>
      <p:ext uri="{BB962C8B-B14F-4D97-AF65-F5344CB8AC3E}">
        <p14:creationId xmlns:p14="http://schemas.microsoft.com/office/powerpoint/2010/main" val="3783462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fade">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xEl>
                                              <p:pRg st="1" end="1"/>
                                            </p:txEl>
                                          </p:spTgt>
                                        </p:tgtEl>
                                        <p:attrNameLst>
                                          <p:attrName>style.visibility</p:attrName>
                                        </p:attrNameLst>
                                      </p:cBhvr>
                                      <p:to>
                                        <p:strVal val="visible"/>
                                      </p:to>
                                    </p:set>
                                    <p:animEffect transition="in" filter="fade">
                                      <p:cBhvr>
                                        <p:cTn id="12" dur="500"/>
                                        <p:tgtEl>
                                          <p:spTgt spid="26">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6">
                                            <p:txEl>
                                              <p:pRg st="2" end="2"/>
                                            </p:txEl>
                                          </p:spTgt>
                                        </p:tgtEl>
                                        <p:attrNameLst>
                                          <p:attrName>style.visibility</p:attrName>
                                        </p:attrNameLst>
                                      </p:cBhvr>
                                      <p:to>
                                        <p:strVal val="visible"/>
                                      </p:to>
                                    </p:set>
                                    <p:animEffect transition="in" filter="fade">
                                      <p:cBhvr>
                                        <p:cTn id="25" dur="500"/>
                                        <p:tgtEl>
                                          <p:spTgt spid="26">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6">
                                            <p:txEl>
                                              <p:pRg st="3" end="3"/>
                                            </p:txEl>
                                          </p:spTgt>
                                        </p:tgtEl>
                                        <p:attrNameLst>
                                          <p:attrName>style.visibility</p:attrName>
                                        </p:attrNameLst>
                                      </p:cBhvr>
                                      <p:to>
                                        <p:strVal val="visible"/>
                                      </p:to>
                                    </p:set>
                                    <p:animEffect transition="in" filter="fade">
                                      <p:cBhvr>
                                        <p:cTn id="30" dur="500"/>
                                        <p:tgtEl>
                                          <p:spTgt spid="26">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6">
                                            <p:txEl>
                                              <p:pRg st="4" end="4"/>
                                            </p:txEl>
                                          </p:spTgt>
                                        </p:tgtEl>
                                        <p:attrNameLst>
                                          <p:attrName>style.visibility</p:attrName>
                                        </p:attrNameLst>
                                      </p:cBhvr>
                                      <p:to>
                                        <p:strVal val="visible"/>
                                      </p:to>
                                    </p:set>
                                    <p:animEffect transition="in" filter="fade">
                                      <p:cBhvr>
                                        <p:cTn id="35" dur="500"/>
                                        <p:tgtEl>
                                          <p:spTgt spid="2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du contenu 12">
            <a:extLst>
              <a:ext uri="{FF2B5EF4-FFF2-40B4-BE49-F238E27FC236}">
                <a16:creationId xmlns:a16="http://schemas.microsoft.com/office/drawing/2014/main" id="{CD70EA6A-A171-44C0-9FD6-E8B9B31FF747}"/>
              </a:ext>
            </a:extLst>
          </p:cNvPr>
          <p:cNvPicPr>
            <a:picLocks noGrp="1" noChangeAspect="1"/>
          </p:cNvPicPr>
          <p:nvPr>
            <p:ph idx="13"/>
          </p:nvPr>
        </p:nvPicPr>
        <p:blipFill>
          <a:blip r:embed="rId3"/>
          <a:stretch>
            <a:fillRect/>
          </a:stretch>
        </p:blipFill>
        <p:spPr>
          <a:xfrm>
            <a:off x="0" y="0"/>
            <a:ext cx="12192000" cy="6858000"/>
          </a:xfrm>
        </p:spPr>
      </p:pic>
      <p:sp>
        <p:nvSpPr>
          <p:cNvPr id="5" name="Espace réservé du numéro de diapositive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rtlCol="0"/>
          <a:lstStyle/>
          <a:p>
            <a:pPr rtl="0"/>
            <a:r>
              <a:rPr lang="fr-FR" dirty="0"/>
              <a:t>page </a:t>
            </a:r>
            <a:fld id="{19B51A1E-902D-48AF-9020-955120F399B6}" type="slidenum">
              <a:rPr lang="fr-FR" smtClean="0"/>
              <a:pPr rtl="0"/>
              <a:t>6</a:t>
            </a:fld>
            <a:endParaRPr lang="fr-FR" dirty="0"/>
          </a:p>
        </p:txBody>
      </p:sp>
      <p:sp>
        <p:nvSpPr>
          <p:cNvPr id="30" name="Rectangle 29" title="Graphisme Superposition">
            <a:extLst>
              <a:ext uri="{FF2B5EF4-FFF2-40B4-BE49-F238E27FC236}">
                <a16:creationId xmlns:a16="http://schemas.microsoft.com/office/drawing/2014/main" id="{C6224EEE-7372-430F-AC3E-C47448E0F7E3}"/>
              </a:ext>
            </a:extLst>
          </p:cNvPr>
          <p:cNvSpPr/>
          <p:nvPr/>
        </p:nvSpPr>
        <p:spPr bwMode="ltGray">
          <a:xfrm>
            <a:off x="335792" y="3435"/>
            <a:ext cx="5234877"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5" name="Titre 2">
            <a:extLst>
              <a:ext uri="{FF2B5EF4-FFF2-40B4-BE49-F238E27FC236}">
                <a16:creationId xmlns:a16="http://schemas.microsoft.com/office/drawing/2014/main" id="{9FAF9ED2-AB1D-4F72-8C09-2459266B3A98}"/>
              </a:ext>
            </a:extLst>
          </p:cNvPr>
          <p:cNvSpPr txBox="1">
            <a:spLocks/>
          </p:cNvSpPr>
          <p:nvPr/>
        </p:nvSpPr>
        <p:spPr>
          <a:xfrm>
            <a:off x="456325" y="-5163101"/>
            <a:ext cx="4993813" cy="6699410"/>
          </a:xfrm>
          <a:prstGeom prst="rect">
            <a:avLst/>
          </a:prstGeom>
        </p:spPr>
        <p:txBody>
          <a:bodyPr vert="horz" lIns="0" tIns="0" rIns="0" bIns="0" rtlCol="0" anchor="b">
            <a:noAutofit/>
          </a:bodyPr>
          <a:lstStyle>
            <a:lvl1pPr algn="r" defTabSz="914400" rtl="0" eaLnBrk="1" latinLnBrk="0" hangingPunct="1">
              <a:lnSpc>
                <a:spcPct val="90000"/>
              </a:lnSpc>
              <a:spcBef>
                <a:spcPct val="0"/>
              </a:spcBef>
              <a:buNone/>
              <a:defRPr lang="en-ZA" sz="3500" b="1" kern="1200" cap="all" spc="-150" baseline="0" dirty="0">
                <a:solidFill>
                  <a:schemeClr val="bg1"/>
                </a:solidFill>
                <a:latin typeface="+mj-lt"/>
                <a:ea typeface="+mj-ea"/>
                <a:cs typeface="+mj-cs"/>
              </a:defRPr>
            </a:lvl1pPr>
          </a:lstStyle>
          <a:p>
            <a:pPr algn="ctr"/>
            <a:r>
              <a:rPr lang="fr-FR" sz="4000" dirty="0"/>
              <a:t>L’UML De Mon Projet</a:t>
            </a:r>
          </a:p>
          <a:p>
            <a:pPr algn="ctr"/>
            <a:endParaRPr lang="fr-FR" sz="4000" dirty="0"/>
          </a:p>
        </p:txBody>
      </p:sp>
      <p:sp>
        <p:nvSpPr>
          <p:cNvPr id="26" name="Espace réservé du contenu 4">
            <a:extLst>
              <a:ext uri="{FF2B5EF4-FFF2-40B4-BE49-F238E27FC236}">
                <a16:creationId xmlns:a16="http://schemas.microsoft.com/office/drawing/2014/main" id="{CBCF3053-B536-445A-8969-095D3C066A75}"/>
              </a:ext>
            </a:extLst>
          </p:cNvPr>
          <p:cNvSpPr txBox="1">
            <a:spLocks/>
          </p:cNvSpPr>
          <p:nvPr/>
        </p:nvSpPr>
        <p:spPr>
          <a:xfrm>
            <a:off x="814304" y="1994405"/>
            <a:ext cx="4283297" cy="4213448"/>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Lors de la conception de mon projet, j’ai donc établi l’UML de mon projet.</a:t>
            </a:r>
          </a:p>
          <a:p>
            <a:r>
              <a:rPr lang="fr-FR" dirty="0"/>
              <a:t>Composition faite entre Vivant et </a:t>
            </a:r>
            <a:r>
              <a:rPr lang="fr-FR" dirty="0" err="1"/>
              <a:t>Map</a:t>
            </a:r>
            <a:r>
              <a:rPr lang="fr-FR" dirty="0"/>
              <a:t>.</a:t>
            </a:r>
          </a:p>
          <a:p>
            <a:r>
              <a:rPr lang="fr-FR" dirty="0"/>
              <a:t>On peut voir l’héritage venant de Vivant.</a:t>
            </a:r>
          </a:p>
        </p:txBody>
      </p:sp>
      <p:pic>
        <p:nvPicPr>
          <p:cNvPr id="7" name="Image 6">
            <a:hlinkClick r:id="rId4" action="ppaction://hlinkfile"/>
            <a:extLst>
              <a:ext uri="{FF2B5EF4-FFF2-40B4-BE49-F238E27FC236}">
                <a16:creationId xmlns:a16="http://schemas.microsoft.com/office/drawing/2014/main" id="{E2F9FD7B-AE27-493F-B689-A2052AD91BB9}"/>
              </a:ext>
            </a:extLst>
          </p:cNvPr>
          <p:cNvPicPr>
            <a:picLocks noChangeAspect="1"/>
          </p:cNvPicPr>
          <p:nvPr/>
        </p:nvPicPr>
        <p:blipFill>
          <a:blip r:embed="rId5"/>
          <a:srcRect/>
          <a:stretch/>
        </p:blipFill>
        <p:spPr>
          <a:xfrm>
            <a:off x="6111686" y="1778326"/>
            <a:ext cx="5539297" cy="3296110"/>
          </a:xfrm>
          <a:prstGeom prst="rect">
            <a:avLst/>
          </a:prstGeom>
        </p:spPr>
      </p:pic>
      <p:sp>
        <p:nvSpPr>
          <p:cNvPr id="14" name="Rectangle 13" title="Graphisme Superposition">
            <a:extLst>
              <a:ext uri="{FF2B5EF4-FFF2-40B4-BE49-F238E27FC236}">
                <a16:creationId xmlns:a16="http://schemas.microsoft.com/office/drawing/2014/main" id="{86FBF8C8-0BA8-4D53-B7D6-D53BE62CE456}"/>
              </a:ext>
            </a:extLst>
          </p:cNvPr>
          <p:cNvSpPr/>
          <p:nvPr/>
        </p:nvSpPr>
        <p:spPr bwMode="ltGray">
          <a:xfrm>
            <a:off x="6111685" y="5074436"/>
            <a:ext cx="5539298" cy="4632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rtl="0"/>
            <a:r>
              <a:rPr lang="fr-FR" i="1" dirty="0"/>
              <a:t>UML du projet</a:t>
            </a:r>
          </a:p>
        </p:txBody>
      </p:sp>
    </p:spTree>
    <p:extLst>
      <p:ext uri="{BB962C8B-B14F-4D97-AF65-F5344CB8AC3E}">
        <p14:creationId xmlns:p14="http://schemas.microsoft.com/office/powerpoint/2010/main" val="2773977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du contenu 12">
            <a:extLst>
              <a:ext uri="{FF2B5EF4-FFF2-40B4-BE49-F238E27FC236}">
                <a16:creationId xmlns:a16="http://schemas.microsoft.com/office/drawing/2014/main" id="{CD70EA6A-A171-44C0-9FD6-E8B9B31FF747}"/>
              </a:ext>
            </a:extLst>
          </p:cNvPr>
          <p:cNvPicPr>
            <a:picLocks noGrp="1" noChangeAspect="1"/>
          </p:cNvPicPr>
          <p:nvPr>
            <p:ph idx="13"/>
          </p:nvPr>
        </p:nvPicPr>
        <p:blipFill>
          <a:blip r:embed="rId3"/>
          <a:stretch>
            <a:fillRect/>
          </a:stretch>
        </p:blipFill>
        <p:spPr>
          <a:xfrm>
            <a:off x="0" y="0"/>
            <a:ext cx="12192000" cy="6858000"/>
          </a:xfrm>
        </p:spPr>
      </p:pic>
      <p:sp>
        <p:nvSpPr>
          <p:cNvPr id="5" name="Espace réservé du numéro de diapositive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rtlCol="0"/>
          <a:lstStyle/>
          <a:p>
            <a:pPr rtl="0"/>
            <a:r>
              <a:rPr lang="fr-FR" dirty="0"/>
              <a:t>page </a:t>
            </a:r>
            <a:fld id="{19B51A1E-902D-48AF-9020-955120F399B6}" type="slidenum">
              <a:rPr lang="fr-FR" smtClean="0"/>
              <a:pPr rtl="0"/>
              <a:t>7</a:t>
            </a:fld>
            <a:endParaRPr lang="fr-FR" dirty="0"/>
          </a:p>
        </p:txBody>
      </p:sp>
      <p:sp>
        <p:nvSpPr>
          <p:cNvPr id="30" name="Rectangle 29" title="Graphisme Superposition">
            <a:extLst>
              <a:ext uri="{FF2B5EF4-FFF2-40B4-BE49-F238E27FC236}">
                <a16:creationId xmlns:a16="http://schemas.microsoft.com/office/drawing/2014/main" id="{C6224EEE-7372-430F-AC3E-C47448E0F7E3}"/>
              </a:ext>
            </a:extLst>
          </p:cNvPr>
          <p:cNvSpPr/>
          <p:nvPr/>
        </p:nvSpPr>
        <p:spPr bwMode="ltGray">
          <a:xfrm>
            <a:off x="335792" y="-4954"/>
            <a:ext cx="5234877"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5" name="Titre 2">
            <a:extLst>
              <a:ext uri="{FF2B5EF4-FFF2-40B4-BE49-F238E27FC236}">
                <a16:creationId xmlns:a16="http://schemas.microsoft.com/office/drawing/2014/main" id="{9FAF9ED2-AB1D-4F72-8C09-2459266B3A98}"/>
              </a:ext>
            </a:extLst>
          </p:cNvPr>
          <p:cNvSpPr txBox="1">
            <a:spLocks/>
          </p:cNvSpPr>
          <p:nvPr/>
        </p:nvSpPr>
        <p:spPr>
          <a:xfrm>
            <a:off x="456325" y="-5163101"/>
            <a:ext cx="4993813" cy="6699410"/>
          </a:xfrm>
          <a:prstGeom prst="rect">
            <a:avLst/>
          </a:prstGeom>
        </p:spPr>
        <p:txBody>
          <a:bodyPr vert="horz" lIns="0" tIns="0" rIns="0" bIns="0" rtlCol="0" anchor="b">
            <a:noAutofit/>
          </a:bodyPr>
          <a:lstStyle>
            <a:lvl1pPr algn="r" defTabSz="914400" rtl="0" eaLnBrk="1" latinLnBrk="0" hangingPunct="1">
              <a:lnSpc>
                <a:spcPct val="90000"/>
              </a:lnSpc>
              <a:spcBef>
                <a:spcPct val="0"/>
              </a:spcBef>
              <a:buNone/>
              <a:defRPr lang="en-ZA" sz="3500" b="1" kern="1200" cap="all" spc="-150" baseline="0" dirty="0">
                <a:solidFill>
                  <a:schemeClr val="bg1"/>
                </a:solidFill>
                <a:latin typeface="+mj-lt"/>
                <a:ea typeface="+mj-ea"/>
                <a:cs typeface="+mj-cs"/>
              </a:defRPr>
            </a:lvl1pPr>
          </a:lstStyle>
          <a:p>
            <a:pPr algn="ctr">
              <a:lnSpc>
                <a:spcPct val="80000"/>
              </a:lnSpc>
            </a:pPr>
            <a:r>
              <a:rPr lang="fr-FR" sz="4000" dirty="0"/>
              <a:t>Développement et exemple de code</a:t>
            </a:r>
          </a:p>
        </p:txBody>
      </p:sp>
      <p:sp>
        <p:nvSpPr>
          <p:cNvPr id="26" name="Espace réservé du contenu 4">
            <a:extLst>
              <a:ext uri="{FF2B5EF4-FFF2-40B4-BE49-F238E27FC236}">
                <a16:creationId xmlns:a16="http://schemas.microsoft.com/office/drawing/2014/main" id="{CBCF3053-B536-445A-8969-095D3C066A75}"/>
              </a:ext>
            </a:extLst>
          </p:cNvPr>
          <p:cNvSpPr txBox="1">
            <a:spLocks/>
          </p:cNvSpPr>
          <p:nvPr/>
        </p:nvSpPr>
        <p:spPr>
          <a:xfrm>
            <a:off x="814304" y="1994405"/>
            <a:ext cx="4283297" cy="4096002"/>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Début de mon code en créant différentes classes (comme « Champion » ou « </a:t>
            </a:r>
            <a:r>
              <a:rPr lang="fr-FR" dirty="0" err="1"/>
              <a:t>Turret</a:t>
            </a:r>
            <a:r>
              <a:rPr lang="fr-FR" dirty="0"/>
              <a:t> »).</a:t>
            </a:r>
          </a:p>
          <a:p>
            <a:r>
              <a:rPr lang="fr-FR" dirty="0"/>
              <a:t>Utilisation de l’héritage pour tous les objets « Vivants ».</a:t>
            </a:r>
          </a:p>
          <a:p>
            <a:r>
              <a:rPr lang="fr-FR" dirty="0"/>
              <a:t>Création de méthode afin de permettre la simulation d’une partie.</a:t>
            </a:r>
          </a:p>
        </p:txBody>
      </p:sp>
      <p:sp>
        <p:nvSpPr>
          <p:cNvPr id="9" name="Rectangle 8" title="Graphisme Superposition">
            <a:extLst>
              <a:ext uri="{FF2B5EF4-FFF2-40B4-BE49-F238E27FC236}">
                <a16:creationId xmlns:a16="http://schemas.microsoft.com/office/drawing/2014/main" id="{0DD7E9BD-F333-47E3-B55F-D73A85C828DD}"/>
              </a:ext>
            </a:extLst>
          </p:cNvPr>
          <p:cNvSpPr/>
          <p:nvPr/>
        </p:nvSpPr>
        <p:spPr bwMode="ltGray">
          <a:xfrm>
            <a:off x="6111686" y="5115387"/>
            <a:ext cx="5539298" cy="4632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rtl="0"/>
            <a:r>
              <a:rPr lang="fr-FR" i="1" dirty="0"/>
              <a:t>Exemple de mon code (classe Champion)</a:t>
            </a:r>
          </a:p>
        </p:txBody>
      </p:sp>
      <p:pic>
        <p:nvPicPr>
          <p:cNvPr id="6" name="Image 5">
            <a:extLst>
              <a:ext uri="{FF2B5EF4-FFF2-40B4-BE49-F238E27FC236}">
                <a16:creationId xmlns:a16="http://schemas.microsoft.com/office/drawing/2014/main" id="{135A8BFE-1446-4444-9AD4-7B54671E0E44}"/>
              </a:ext>
            </a:extLst>
          </p:cNvPr>
          <p:cNvPicPr>
            <a:picLocks noChangeAspect="1"/>
          </p:cNvPicPr>
          <p:nvPr/>
        </p:nvPicPr>
        <p:blipFill>
          <a:blip r:embed="rId4"/>
          <a:srcRect/>
          <a:stretch/>
        </p:blipFill>
        <p:spPr>
          <a:xfrm>
            <a:off x="6111686" y="1099592"/>
            <a:ext cx="5489763" cy="4015795"/>
          </a:xfrm>
          <a:prstGeom prst="rect">
            <a:avLst/>
          </a:prstGeom>
        </p:spPr>
      </p:pic>
    </p:spTree>
    <p:extLst>
      <p:ext uri="{BB962C8B-B14F-4D97-AF65-F5344CB8AC3E}">
        <p14:creationId xmlns:p14="http://schemas.microsoft.com/office/powerpoint/2010/main" val="22705651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fade">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xEl>
                                              <p:pRg st="1" end="1"/>
                                            </p:txEl>
                                          </p:spTgt>
                                        </p:tgtEl>
                                        <p:attrNameLst>
                                          <p:attrName>style.visibility</p:attrName>
                                        </p:attrNameLst>
                                      </p:cBhvr>
                                      <p:to>
                                        <p:strVal val="visible"/>
                                      </p:to>
                                    </p:set>
                                    <p:animEffect transition="in" filter="fade">
                                      <p:cBhvr>
                                        <p:cTn id="12" dur="500"/>
                                        <p:tgtEl>
                                          <p:spTgt spid="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xEl>
                                              <p:pRg st="2" end="2"/>
                                            </p:txEl>
                                          </p:spTgt>
                                        </p:tgtEl>
                                        <p:attrNameLst>
                                          <p:attrName>style.visibility</p:attrName>
                                        </p:attrNameLst>
                                      </p:cBhvr>
                                      <p:to>
                                        <p:strVal val="visible"/>
                                      </p:to>
                                    </p:set>
                                    <p:animEffect transition="in" filter="fade">
                                      <p:cBhvr>
                                        <p:cTn id="17" dur="500"/>
                                        <p:tgtEl>
                                          <p:spTgt spid="26">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du contenu 12">
            <a:extLst>
              <a:ext uri="{FF2B5EF4-FFF2-40B4-BE49-F238E27FC236}">
                <a16:creationId xmlns:a16="http://schemas.microsoft.com/office/drawing/2014/main" id="{CD70EA6A-A171-44C0-9FD6-E8B9B31FF747}"/>
              </a:ext>
            </a:extLst>
          </p:cNvPr>
          <p:cNvPicPr>
            <a:picLocks noGrp="1" noChangeAspect="1"/>
          </p:cNvPicPr>
          <p:nvPr>
            <p:ph idx="13"/>
          </p:nvPr>
        </p:nvPicPr>
        <p:blipFill>
          <a:blip r:embed="rId3"/>
          <a:stretch>
            <a:fillRect/>
          </a:stretch>
        </p:blipFill>
        <p:spPr>
          <a:xfrm>
            <a:off x="0" y="0"/>
            <a:ext cx="12192000" cy="6858000"/>
          </a:xfrm>
        </p:spPr>
      </p:pic>
      <p:sp>
        <p:nvSpPr>
          <p:cNvPr id="5" name="Espace réservé du numéro de diapositive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rtlCol="0"/>
          <a:lstStyle/>
          <a:p>
            <a:pPr rtl="0"/>
            <a:r>
              <a:rPr lang="fr-FR" dirty="0"/>
              <a:t>page </a:t>
            </a:r>
            <a:fld id="{19B51A1E-902D-48AF-9020-955120F399B6}" type="slidenum">
              <a:rPr lang="fr-FR" smtClean="0"/>
              <a:pPr rtl="0"/>
              <a:t>8</a:t>
            </a:fld>
            <a:endParaRPr lang="fr-FR" dirty="0"/>
          </a:p>
        </p:txBody>
      </p:sp>
      <p:sp>
        <p:nvSpPr>
          <p:cNvPr id="30" name="Rectangle 29" title="Graphisme Superposition">
            <a:extLst>
              <a:ext uri="{FF2B5EF4-FFF2-40B4-BE49-F238E27FC236}">
                <a16:creationId xmlns:a16="http://schemas.microsoft.com/office/drawing/2014/main" id="{C6224EEE-7372-430F-AC3E-C47448E0F7E3}"/>
              </a:ext>
            </a:extLst>
          </p:cNvPr>
          <p:cNvSpPr/>
          <p:nvPr/>
        </p:nvSpPr>
        <p:spPr bwMode="ltGray">
          <a:xfrm>
            <a:off x="335792" y="-4954"/>
            <a:ext cx="5234877"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5" name="Titre 2">
            <a:extLst>
              <a:ext uri="{FF2B5EF4-FFF2-40B4-BE49-F238E27FC236}">
                <a16:creationId xmlns:a16="http://schemas.microsoft.com/office/drawing/2014/main" id="{9FAF9ED2-AB1D-4F72-8C09-2459266B3A98}"/>
              </a:ext>
            </a:extLst>
          </p:cNvPr>
          <p:cNvSpPr txBox="1">
            <a:spLocks/>
          </p:cNvSpPr>
          <p:nvPr/>
        </p:nvSpPr>
        <p:spPr>
          <a:xfrm>
            <a:off x="456323" y="-5047729"/>
            <a:ext cx="4993813" cy="6699410"/>
          </a:xfrm>
          <a:prstGeom prst="rect">
            <a:avLst/>
          </a:prstGeom>
        </p:spPr>
        <p:txBody>
          <a:bodyPr vert="horz" lIns="0" tIns="0" rIns="0" bIns="0" rtlCol="0" anchor="b">
            <a:noAutofit/>
          </a:bodyPr>
          <a:lstStyle>
            <a:lvl1pPr algn="r" defTabSz="914400" rtl="0" eaLnBrk="1" latinLnBrk="0" hangingPunct="1">
              <a:lnSpc>
                <a:spcPct val="90000"/>
              </a:lnSpc>
              <a:spcBef>
                <a:spcPct val="0"/>
              </a:spcBef>
              <a:buNone/>
              <a:defRPr lang="en-ZA" sz="3500" b="1" kern="1200" cap="all" spc="-150" baseline="0" dirty="0">
                <a:solidFill>
                  <a:schemeClr val="bg1"/>
                </a:solidFill>
                <a:latin typeface="+mj-lt"/>
                <a:ea typeface="+mj-ea"/>
                <a:cs typeface="+mj-cs"/>
              </a:defRPr>
            </a:lvl1pPr>
          </a:lstStyle>
          <a:p>
            <a:pPr algn="ctr"/>
            <a:r>
              <a:rPr lang="fr-FR" sz="4000" dirty="0"/>
              <a:t>Conclusion : Comment le projet va-t-il évoluer</a:t>
            </a:r>
          </a:p>
        </p:txBody>
      </p:sp>
      <p:sp>
        <p:nvSpPr>
          <p:cNvPr id="26" name="Espace réservé du contenu 4">
            <a:extLst>
              <a:ext uri="{FF2B5EF4-FFF2-40B4-BE49-F238E27FC236}">
                <a16:creationId xmlns:a16="http://schemas.microsoft.com/office/drawing/2014/main" id="{CBCF3053-B536-445A-8969-095D3C066A75}"/>
              </a:ext>
            </a:extLst>
          </p:cNvPr>
          <p:cNvSpPr txBox="1">
            <a:spLocks/>
          </p:cNvSpPr>
          <p:nvPr/>
        </p:nvSpPr>
        <p:spPr>
          <a:xfrm>
            <a:off x="814304" y="1994405"/>
            <a:ext cx="4283297" cy="3911445"/>
          </a:xfrm>
          <a:prstGeom prst="rect">
            <a:avLst/>
          </a:prstGeom>
        </p:spPr>
        <p:txBody>
          <a:bodyPr rtlCol="0"/>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Il reste des choses à ajouter sur le projet:</a:t>
            </a:r>
          </a:p>
          <a:p>
            <a:pPr marL="0" indent="0">
              <a:buNone/>
            </a:pPr>
            <a:r>
              <a:rPr lang="fr-FR" dirty="0"/>
              <a:t>	</a:t>
            </a:r>
            <a:r>
              <a:rPr lang="fr-FR" sz="1400" dirty="0"/>
              <a:t>- De nouveau champions.</a:t>
            </a:r>
          </a:p>
          <a:p>
            <a:pPr marL="0" indent="0">
              <a:buNone/>
            </a:pPr>
            <a:r>
              <a:rPr lang="fr-FR" sz="1400" dirty="0"/>
              <a:t>	- Casser l’aléatoire en créant une vraie 	IA.</a:t>
            </a:r>
          </a:p>
          <a:p>
            <a:pPr marL="0" indent="0">
              <a:buNone/>
            </a:pPr>
            <a:r>
              <a:rPr lang="fr-FR" sz="1400" dirty="0"/>
              <a:t>	- La possibilité au joueur de modifier la 	simulation en temps réel.</a:t>
            </a:r>
          </a:p>
          <a:p>
            <a:pPr marL="0" indent="0">
              <a:buNone/>
            </a:pPr>
            <a:r>
              <a:rPr lang="fr-FR" sz="1400" dirty="0"/>
              <a:t>	-  Une nouvelle carte.</a:t>
            </a:r>
          </a:p>
          <a:p>
            <a:pPr marL="266700" lvl="1" indent="0">
              <a:buNone/>
            </a:pPr>
            <a:endParaRPr lang="fr-FR" dirty="0"/>
          </a:p>
          <a:p>
            <a:r>
              <a:rPr lang="fr-FR" dirty="0"/>
              <a:t>Afficher une mini-carte montrant l’avancement de la partie.</a:t>
            </a:r>
          </a:p>
          <a:p>
            <a:pPr marL="0" indent="0">
              <a:buNone/>
            </a:pPr>
            <a:endParaRPr lang="fr-FR" sz="1400" dirty="0"/>
          </a:p>
          <a:p>
            <a:pPr marL="0" indent="0">
              <a:buNone/>
            </a:pPr>
            <a:endParaRPr lang="fr-FR" sz="1400" dirty="0"/>
          </a:p>
          <a:p>
            <a:pPr marL="0" indent="0">
              <a:buNone/>
            </a:pPr>
            <a:endParaRPr lang="fr-FR" sz="1400" dirty="0"/>
          </a:p>
        </p:txBody>
      </p:sp>
      <p:pic>
        <p:nvPicPr>
          <p:cNvPr id="3" name="Image 2">
            <a:extLst>
              <a:ext uri="{FF2B5EF4-FFF2-40B4-BE49-F238E27FC236}">
                <a16:creationId xmlns:a16="http://schemas.microsoft.com/office/drawing/2014/main" id="{B0858DD2-A837-4C6E-85EC-A08563BCF328}"/>
              </a:ext>
            </a:extLst>
          </p:cNvPr>
          <p:cNvPicPr>
            <a:picLocks noChangeAspect="1"/>
          </p:cNvPicPr>
          <p:nvPr/>
        </p:nvPicPr>
        <p:blipFill>
          <a:blip r:embed="rId4"/>
          <a:srcRect/>
          <a:stretch/>
        </p:blipFill>
        <p:spPr>
          <a:xfrm>
            <a:off x="6111685" y="1149448"/>
            <a:ext cx="5539298" cy="3924988"/>
          </a:xfrm>
          <a:prstGeom prst="rect">
            <a:avLst/>
          </a:prstGeom>
        </p:spPr>
      </p:pic>
      <p:sp>
        <p:nvSpPr>
          <p:cNvPr id="9" name="Rectangle 8" title="Graphisme Superposition">
            <a:extLst>
              <a:ext uri="{FF2B5EF4-FFF2-40B4-BE49-F238E27FC236}">
                <a16:creationId xmlns:a16="http://schemas.microsoft.com/office/drawing/2014/main" id="{0DD7E9BD-F333-47E3-B55F-D73A85C828DD}"/>
              </a:ext>
            </a:extLst>
          </p:cNvPr>
          <p:cNvSpPr/>
          <p:nvPr/>
        </p:nvSpPr>
        <p:spPr bwMode="ltGray">
          <a:xfrm>
            <a:off x="6111685" y="5074436"/>
            <a:ext cx="5539298" cy="4632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rtl="0"/>
            <a:r>
              <a:rPr lang="fr-FR" i="1" dirty="0"/>
              <a:t>Exemple des différents champions disponibles</a:t>
            </a:r>
          </a:p>
        </p:txBody>
      </p:sp>
    </p:spTree>
    <p:extLst>
      <p:ext uri="{BB962C8B-B14F-4D97-AF65-F5344CB8AC3E}">
        <p14:creationId xmlns:p14="http://schemas.microsoft.com/office/powerpoint/2010/main" val="4028256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fade">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xEl>
                                              <p:pRg st="1" end="1"/>
                                            </p:txEl>
                                          </p:spTgt>
                                        </p:tgtEl>
                                        <p:attrNameLst>
                                          <p:attrName>style.visibility</p:attrName>
                                        </p:attrNameLst>
                                      </p:cBhvr>
                                      <p:to>
                                        <p:strVal val="visible"/>
                                      </p:to>
                                    </p:set>
                                    <p:animEffect transition="in" filter="fade">
                                      <p:cBhvr>
                                        <p:cTn id="12" dur="500"/>
                                        <p:tgtEl>
                                          <p:spTgt spid="26">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6">
                                            <p:txEl>
                                              <p:pRg st="2" end="2"/>
                                            </p:txEl>
                                          </p:spTgt>
                                        </p:tgtEl>
                                        <p:attrNameLst>
                                          <p:attrName>style.visibility</p:attrName>
                                        </p:attrNameLst>
                                      </p:cBhvr>
                                      <p:to>
                                        <p:strVal val="visible"/>
                                      </p:to>
                                    </p:set>
                                    <p:animEffect transition="in" filter="fade">
                                      <p:cBhvr>
                                        <p:cTn id="23" dur="500"/>
                                        <p:tgtEl>
                                          <p:spTgt spid="26">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xEl>
                                              <p:pRg st="3" end="3"/>
                                            </p:txEl>
                                          </p:spTgt>
                                        </p:tgtEl>
                                        <p:attrNameLst>
                                          <p:attrName>style.visibility</p:attrName>
                                        </p:attrNameLst>
                                      </p:cBhvr>
                                      <p:to>
                                        <p:strVal val="visible"/>
                                      </p:to>
                                    </p:set>
                                    <p:animEffect transition="in" filter="fade">
                                      <p:cBhvr>
                                        <p:cTn id="28" dur="500"/>
                                        <p:tgtEl>
                                          <p:spTgt spid="26">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xEl>
                                              <p:pRg st="4" end="4"/>
                                            </p:txEl>
                                          </p:spTgt>
                                        </p:tgtEl>
                                        <p:attrNameLst>
                                          <p:attrName>style.visibility</p:attrName>
                                        </p:attrNameLst>
                                      </p:cBhvr>
                                      <p:to>
                                        <p:strVal val="visible"/>
                                      </p:to>
                                    </p:set>
                                    <p:animEffect transition="in" filter="fade">
                                      <p:cBhvr>
                                        <p:cTn id="33" dur="500"/>
                                        <p:tgtEl>
                                          <p:spTgt spid="26">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6">
                                            <p:txEl>
                                              <p:pRg st="6" end="6"/>
                                            </p:txEl>
                                          </p:spTgt>
                                        </p:tgtEl>
                                        <p:attrNameLst>
                                          <p:attrName>style.visibility</p:attrName>
                                        </p:attrNameLst>
                                      </p:cBhvr>
                                      <p:to>
                                        <p:strVal val="visible"/>
                                      </p:to>
                                    </p:set>
                                    <p:animEffect transition="in" filter="fade">
                                      <p:cBhvr>
                                        <p:cTn id="38" dur="500"/>
                                        <p:tgtEl>
                                          <p:spTgt spid="2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C321F9EB-50DF-4B26-BDF5-8097601FCCCA}"/>
              </a:ext>
            </a:extLst>
          </p:cNvPr>
          <p:cNvPicPr>
            <a:picLocks noChangeAspect="1"/>
          </p:cNvPicPr>
          <p:nvPr/>
        </p:nvPicPr>
        <p:blipFill>
          <a:blip r:embed="rId3"/>
          <a:stretch>
            <a:fillRect/>
          </a:stretch>
        </p:blipFill>
        <p:spPr>
          <a:xfrm>
            <a:off x="0" y="-15753"/>
            <a:ext cx="12192000" cy="6873753"/>
          </a:xfrm>
          <a:prstGeom prst="rect">
            <a:avLst/>
          </a:prstGeom>
        </p:spPr>
      </p:pic>
      <p:sp>
        <p:nvSpPr>
          <p:cNvPr id="3" name="Rectangle 2" title="Graphisme Superposition">
            <a:extLst>
              <a:ext uri="{FF2B5EF4-FFF2-40B4-BE49-F238E27FC236}">
                <a16:creationId xmlns:a16="http://schemas.microsoft.com/office/drawing/2014/main" id="{BD0B72ED-4E54-4042-8642-BDD5855279E9}"/>
              </a:ext>
            </a:extLst>
          </p:cNvPr>
          <p:cNvSpPr/>
          <p:nvPr/>
        </p:nvSpPr>
        <p:spPr bwMode="ltGray">
          <a:xfrm>
            <a:off x="6894288" y="-15754"/>
            <a:ext cx="5008820" cy="687375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4" name="Titre 2">
            <a:extLst>
              <a:ext uri="{FF2B5EF4-FFF2-40B4-BE49-F238E27FC236}">
                <a16:creationId xmlns:a16="http://schemas.microsoft.com/office/drawing/2014/main" id="{693CC82A-BC87-4054-94BA-87C75566789B}"/>
              </a:ext>
            </a:extLst>
          </p:cNvPr>
          <p:cNvSpPr>
            <a:spLocks noGrp="1"/>
          </p:cNvSpPr>
          <p:nvPr>
            <p:ph type="ctrTitle"/>
          </p:nvPr>
        </p:nvSpPr>
        <p:spPr>
          <a:xfrm>
            <a:off x="7162799" y="2007445"/>
            <a:ext cx="4456700" cy="2804893"/>
          </a:xfrm>
        </p:spPr>
        <p:txBody>
          <a:bodyPr rtlCol="0"/>
          <a:lstStyle/>
          <a:p>
            <a:pPr rtl="0"/>
            <a:r>
              <a:rPr lang="fr-FR" sz="6800" dirty="0"/>
              <a:t>Merci de votre attention</a:t>
            </a:r>
          </a:p>
        </p:txBody>
      </p:sp>
      <p:sp>
        <p:nvSpPr>
          <p:cNvPr id="5" name="Sous-titre 3">
            <a:extLst>
              <a:ext uri="{FF2B5EF4-FFF2-40B4-BE49-F238E27FC236}">
                <a16:creationId xmlns:a16="http://schemas.microsoft.com/office/drawing/2014/main" id="{35FFCC62-BD71-45D7-A4C2-79A365440D24}"/>
              </a:ext>
            </a:extLst>
          </p:cNvPr>
          <p:cNvSpPr>
            <a:spLocks noGrp="1"/>
          </p:cNvSpPr>
          <p:nvPr>
            <p:ph type="subTitle" idx="1"/>
          </p:nvPr>
        </p:nvSpPr>
        <p:spPr>
          <a:xfrm>
            <a:off x="7162798" y="5025053"/>
            <a:ext cx="4123927" cy="271807"/>
          </a:xfrm>
        </p:spPr>
        <p:txBody>
          <a:bodyPr rtlCol="0"/>
          <a:lstStyle/>
          <a:p>
            <a:pPr rtl="0"/>
            <a:r>
              <a:rPr lang="fr-FR" noProof="1"/>
              <a:t>Louis Kuziora-Guerrini</a:t>
            </a:r>
          </a:p>
        </p:txBody>
      </p:sp>
      <p:sp>
        <p:nvSpPr>
          <p:cNvPr id="6" name="Espace réservé du texte 5">
            <a:extLst>
              <a:ext uri="{FF2B5EF4-FFF2-40B4-BE49-F238E27FC236}">
                <a16:creationId xmlns:a16="http://schemas.microsoft.com/office/drawing/2014/main" id="{FBF7E720-600D-4DC5-BF2B-271C6421B981}"/>
              </a:ext>
            </a:extLst>
          </p:cNvPr>
          <p:cNvSpPr>
            <a:spLocks noGrp="1"/>
          </p:cNvSpPr>
          <p:nvPr>
            <p:ph type="body" sz="quarter" idx="15"/>
          </p:nvPr>
        </p:nvSpPr>
        <p:spPr>
          <a:xfrm>
            <a:off x="7162798" y="5431223"/>
            <a:ext cx="4123927" cy="252000"/>
          </a:xfrm>
        </p:spPr>
        <p:txBody>
          <a:bodyPr rtlCol="0"/>
          <a:lstStyle/>
          <a:p>
            <a:pPr rtl="0"/>
            <a:r>
              <a:rPr lang="fr-FR" dirty="0"/>
              <a:t>06 52 14 94 11</a:t>
            </a:r>
          </a:p>
        </p:txBody>
      </p:sp>
      <p:sp>
        <p:nvSpPr>
          <p:cNvPr id="7" name="Espace réservé du texte 6">
            <a:extLst>
              <a:ext uri="{FF2B5EF4-FFF2-40B4-BE49-F238E27FC236}">
                <a16:creationId xmlns:a16="http://schemas.microsoft.com/office/drawing/2014/main" id="{39D39575-7903-4865-AE24-F1F3098B52F3}"/>
              </a:ext>
            </a:extLst>
          </p:cNvPr>
          <p:cNvSpPr>
            <a:spLocks noGrp="1"/>
          </p:cNvSpPr>
          <p:nvPr>
            <p:ph type="body" sz="quarter" idx="16"/>
          </p:nvPr>
        </p:nvSpPr>
        <p:spPr>
          <a:xfrm>
            <a:off x="7162798" y="5817586"/>
            <a:ext cx="4123927" cy="252000"/>
          </a:xfrm>
        </p:spPr>
        <p:txBody>
          <a:bodyPr rtlCol="0"/>
          <a:lstStyle/>
          <a:p>
            <a:pPr rtl="0"/>
            <a:r>
              <a:rPr lang="fr-FR" dirty="0"/>
              <a:t>louis.kuziora@gmail.com</a:t>
            </a:r>
          </a:p>
          <a:p>
            <a:pPr rtl="0"/>
            <a:endParaRPr lang="fr-FR" dirty="0"/>
          </a:p>
        </p:txBody>
      </p:sp>
      <p:pic>
        <p:nvPicPr>
          <p:cNvPr id="8" name="Graphisme 11" descr="Utilisateur" title="Icône - Nom du présentateur">
            <a:extLst>
              <a:ext uri="{FF2B5EF4-FFF2-40B4-BE49-F238E27FC236}">
                <a16:creationId xmlns:a16="http://schemas.microsoft.com/office/drawing/2014/main" id="{07316A9B-B39D-4055-B478-8260666A261E}"/>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black">
          <a:xfrm>
            <a:off x="11400284" y="5059754"/>
            <a:ext cx="218900" cy="218900"/>
          </a:xfrm>
          <a:prstGeom prst="rect">
            <a:avLst/>
          </a:prstGeom>
        </p:spPr>
      </p:pic>
      <p:pic>
        <p:nvPicPr>
          <p:cNvPr id="9" name="Graphisme 13" descr="Smartphone" title="Icône - Numéro de téléphone du présentateur">
            <a:extLst>
              <a:ext uri="{FF2B5EF4-FFF2-40B4-BE49-F238E27FC236}">
                <a16:creationId xmlns:a16="http://schemas.microsoft.com/office/drawing/2014/main" id="{1B10814F-EB66-4820-98CC-7800076157EF}"/>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bwMode="black">
          <a:xfrm>
            <a:off x="11400284" y="5468514"/>
            <a:ext cx="218900" cy="218900"/>
          </a:xfrm>
          <a:prstGeom prst="rect">
            <a:avLst/>
          </a:prstGeom>
        </p:spPr>
      </p:pic>
      <p:pic>
        <p:nvPicPr>
          <p:cNvPr id="10" name="Graphisme 12" descr="Enveloppe" title="Icône - E-mail du présentateur">
            <a:extLst>
              <a:ext uri="{FF2B5EF4-FFF2-40B4-BE49-F238E27FC236}">
                <a16:creationId xmlns:a16="http://schemas.microsoft.com/office/drawing/2014/main" id="{ED00BC0C-D786-48C8-91C0-6A56435A5AFA}"/>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bwMode="black">
          <a:xfrm>
            <a:off x="11400284" y="5836232"/>
            <a:ext cx="218900" cy="218900"/>
          </a:xfrm>
          <a:prstGeom prst="rect">
            <a:avLst/>
          </a:prstGeom>
        </p:spPr>
      </p:pic>
    </p:spTree>
    <p:extLst>
      <p:ext uri="{BB962C8B-B14F-4D97-AF65-F5344CB8AC3E}">
        <p14:creationId xmlns:p14="http://schemas.microsoft.com/office/powerpoint/2010/main" val="9425611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Thème Office">
  <a:themeElements>
    <a:clrScheme name="Contoso Theme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175">
          <a:solidFill>
            <a:schemeClr val="bg1"/>
          </a:solidFill>
        </a:ln>
        <a:effectLst>
          <a:glow rad="165100">
            <a:schemeClr val="bg1">
              <a:alpha val="9000"/>
            </a:schemeClr>
          </a:glow>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450541_TF12041065" id="{8BADCFB9-A128-4C49-AC72-BEE5C0D0A4CF}" vid="{47B26260-57B2-4DC0-B324-2030A067FD1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0" ma:contentTypeDescription="Create a new document." ma:contentTypeScope="" ma:versionID="e39e7e9e36de66d473ce04bb4ab2dbb8">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dc5994665da46609c24125788630d8"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BB2B2B-C092-4034-8027-ED80E70B81A9}">
  <ds:schemaRefs>
    <ds:schemaRef ds:uri="http://schemas.microsoft.com/sharepoint/v3/contenttype/forms"/>
  </ds:schemaRefs>
</ds:datastoreItem>
</file>

<file path=customXml/itemProps2.xml><?xml version="1.0" encoding="utf-8"?>
<ds:datastoreItem xmlns:ds="http://schemas.openxmlformats.org/officeDocument/2006/customXml" ds:itemID="{9A2E6E59-6E17-40F8-B412-65DEC6629148}">
  <ds:schemaRefs>
    <ds:schemaRef ds:uri="http://purl.org/dc/elements/1.1/"/>
    <ds:schemaRef ds:uri="http://www.w3.org/XML/1998/namespace"/>
    <ds:schemaRef ds:uri="http://schemas.microsoft.com/office/2006/documentManagement/types"/>
    <ds:schemaRef ds:uri="http://purl.org/dc/terms/"/>
    <ds:schemaRef ds:uri="16c05727-aa75-4e4a-9b5f-8a80a1165891"/>
    <ds:schemaRef ds:uri="http://schemas.openxmlformats.org/package/2006/metadata/core-properties"/>
    <ds:schemaRef ds:uri="http://schemas.microsoft.com/office/2006/metadata/properties"/>
    <ds:schemaRef ds:uri="71af3243-3dd4-4a8d-8c0d-dd76da1f02a5"/>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40BD0185-E894-43F5-A381-22FE8094B9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Présentation rapide STEM</Template>
  <TotalTime>0</TotalTime>
  <Words>313</Words>
  <Application>Microsoft Office PowerPoint</Application>
  <PresentationFormat>Grand écran</PresentationFormat>
  <Paragraphs>60</Paragraphs>
  <Slides>9</Slides>
  <Notes>9</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Corbel</vt:lpstr>
      <vt:lpstr>Times New Roman</vt:lpstr>
      <vt:lpstr>Thème Office</vt:lpstr>
      <vt:lpstr>Mon jeu préféré en java  </vt:lpstr>
      <vt:lpstr>Présentation milieu du projet </vt:lpstr>
      <vt:lpstr>Sommaire de la présentation </vt:lpstr>
      <vt:lpstr>Présentation PowerPoint</vt:lpstr>
      <vt:lpstr>Présentation PowerPoint</vt:lpstr>
      <vt:lpstr>Présentation PowerPoint</vt:lpstr>
      <vt:lpstr>Présentation PowerPoint</vt:lpstr>
      <vt:lpstr>Présentation PowerPoint</vt:lpstr>
      <vt:lpstr>Merci de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2019-10-16T15:30:10Z</dcterms:created>
  <dcterms:modified xsi:type="dcterms:W3CDTF">2019-11-26T07:49:59Z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